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0"/>
  </p:notesMasterIdLst>
  <p:handoutMasterIdLst>
    <p:handoutMasterId r:id="rId21"/>
  </p:handoutMasterIdLst>
  <p:sldIdLst>
    <p:sldId id="2134806519" r:id="rId2"/>
    <p:sldId id="2134806523" r:id="rId3"/>
    <p:sldId id="2134806520" r:id="rId4"/>
    <p:sldId id="2134806533" r:id="rId5"/>
    <p:sldId id="2134806539" r:id="rId6"/>
    <p:sldId id="2134806522" r:id="rId7"/>
    <p:sldId id="2134806534" r:id="rId8"/>
    <p:sldId id="2134806535" r:id="rId9"/>
    <p:sldId id="2134806536" r:id="rId10"/>
    <p:sldId id="2134806537" r:id="rId11"/>
    <p:sldId id="2134806538" r:id="rId12"/>
    <p:sldId id="2134806532" r:id="rId13"/>
    <p:sldId id="2134806540" r:id="rId14"/>
    <p:sldId id="2134806521" r:id="rId15"/>
    <p:sldId id="2134806528" r:id="rId16"/>
    <p:sldId id="2134806531" r:id="rId17"/>
    <p:sldId id="2134806541" r:id="rId18"/>
    <p:sldId id="213480651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4" userDrawn="1">
          <p15:clr>
            <a:srgbClr val="A4A3A4"/>
          </p15:clr>
        </p15:guide>
        <p15:guide id="2" orient="horz" pos="3480" userDrawn="1">
          <p15:clr>
            <a:srgbClr val="A4A3A4"/>
          </p15:clr>
        </p15:guide>
        <p15:guide id="3" orient="horz" pos="1968"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E9C71D"/>
    <a:srgbClr val="2DB820"/>
    <a:srgbClr val="EAC71D"/>
    <a:srgbClr val="FFFFFF"/>
    <a:srgbClr val="DA98C7"/>
    <a:srgbClr val="B81E2D"/>
    <a:srgbClr val="424242"/>
    <a:srgbClr val="000048"/>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6327" autoAdjust="0"/>
  </p:normalViewPr>
  <p:slideViewPr>
    <p:cSldViewPr snapToGrid="0">
      <p:cViewPr varScale="1">
        <p:scale>
          <a:sx n="82" d="100"/>
          <a:sy n="82" d="100"/>
        </p:scale>
        <p:origin x="494" y="72"/>
      </p:cViewPr>
      <p:guideLst>
        <p:guide orient="horz" pos="1584"/>
        <p:guide orient="horz" pos="3480"/>
        <p:guide orient="horz" pos="1968"/>
        <p:guide pos="3840"/>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10" d="100"/>
          <a:sy n="110" d="100"/>
        </p:scale>
        <p:origin x="4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8/10/relationships/authors" Target="authors.xml"/></Relationships>
</file>

<file path=ppt/diagrams/_rels/data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301A12-2C81-4DD0-99C0-BB9AB0E603DE}" type="doc">
      <dgm:prSet loTypeId="urn:microsoft.com/office/officeart/2005/8/layout/hList7" loCatId="list" qsTypeId="urn:microsoft.com/office/officeart/2005/8/quickstyle/simple1" qsCatId="simple" csTypeId="urn:microsoft.com/office/officeart/2005/8/colors/accent3_4" csCatId="accent3" phldr="1"/>
      <dgm:spPr/>
      <dgm:t>
        <a:bodyPr/>
        <a:lstStyle/>
        <a:p>
          <a:endParaRPr lang="en-IN"/>
        </a:p>
      </dgm:t>
    </dgm:pt>
    <dgm:pt modelId="{0DFA9A45-16F2-47B5-9A12-FF4638DC586A}">
      <dgm:prSet/>
      <dgm:spPr/>
      <dgm:t>
        <a:bodyPr/>
        <a:lstStyle/>
        <a:p>
          <a:endParaRPr lang="en-IN"/>
        </a:p>
      </dgm:t>
    </dgm:pt>
    <dgm:pt modelId="{CF892CD4-09E0-4504-8587-F543E9113F49}" type="parTrans" cxnId="{149E831D-9C46-49F2-8D0B-A473F2F42150}">
      <dgm:prSet/>
      <dgm:spPr/>
      <dgm:t>
        <a:bodyPr/>
        <a:lstStyle/>
        <a:p>
          <a:endParaRPr lang="en-IN"/>
        </a:p>
      </dgm:t>
    </dgm:pt>
    <dgm:pt modelId="{27550472-32AD-465A-82B7-A78D05173F50}" type="sibTrans" cxnId="{149E831D-9C46-49F2-8D0B-A473F2F42150}">
      <dgm:prSet/>
      <dgm:spPr/>
      <dgm:t>
        <a:bodyPr/>
        <a:lstStyle/>
        <a:p>
          <a:endParaRPr lang="en-IN"/>
        </a:p>
      </dgm:t>
    </dgm:pt>
    <dgm:pt modelId="{8350085F-3DF2-451E-AACB-E4BEB06A49CA}">
      <dgm:prSet/>
      <dgm:spPr>
        <a:solidFill>
          <a:schemeClr val="accent5">
            <a:lumMod val="50000"/>
          </a:schemeClr>
        </a:solidFill>
      </dgm:spPr>
      <dgm:t>
        <a:bodyPr/>
        <a:lstStyle/>
        <a:p>
          <a:r>
            <a:rPr lang="en-US" b="1" i="1" u="sng" dirty="0">
              <a:solidFill>
                <a:srgbClr val="ECECEC"/>
              </a:solidFill>
            </a:rPr>
            <a:t>MENTAL HEALTH GAME</a:t>
          </a:r>
        </a:p>
        <a:p>
          <a:r>
            <a:rPr lang="en-US" b="1" i="1" dirty="0">
              <a:solidFill>
                <a:srgbClr val="ECECEC"/>
              </a:solidFill>
            </a:rPr>
            <a:t> </a:t>
          </a:r>
          <a:r>
            <a:rPr lang="en-US" i="1" dirty="0">
              <a:solidFill>
                <a:srgbClr val="ECECEC"/>
              </a:solidFill>
            </a:rPr>
            <a:t>A mobile or web game that focuses on improving Mental Health through mindfulness and relaxation techniques. This can be integrated with the YouTube videos for the various types of exercise. NHS API can be used.</a:t>
          </a:r>
          <a:endParaRPr lang="en-IN" dirty="0">
            <a:solidFill>
              <a:srgbClr val="ECECEC"/>
            </a:solidFill>
          </a:endParaRPr>
        </a:p>
      </dgm:t>
    </dgm:pt>
    <dgm:pt modelId="{39F5486F-B312-4929-B3F6-A7BE45E7A849}" type="parTrans" cxnId="{487B50FA-F7F2-402B-8DF4-988427829D3E}">
      <dgm:prSet/>
      <dgm:spPr/>
      <dgm:t>
        <a:bodyPr/>
        <a:lstStyle/>
        <a:p>
          <a:endParaRPr lang="en-IN"/>
        </a:p>
      </dgm:t>
    </dgm:pt>
    <dgm:pt modelId="{038DE5A4-BFC1-4183-878D-34942424DFD6}" type="sibTrans" cxnId="{487B50FA-F7F2-402B-8DF4-988427829D3E}">
      <dgm:prSet/>
      <dgm:spPr/>
      <dgm:t>
        <a:bodyPr/>
        <a:lstStyle/>
        <a:p>
          <a:endParaRPr lang="en-IN"/>
        </a:p>
      </dgm:t>
    </dgm:pt>
    <dgm:pt modelId="{0CE94012-6CD5-454D-95CA-001711B35ABA}">
      <dgm:prSet/>
      <dgm:spPr>
        <a:solidFill>
          <a:schemeClr val="accent1">
            <a:lumMod val="75000"/>
          </a:schemeClr>
        </a:solidFill>
      </dgm:spPr>
      <dgm:t>
        <a:bodyPr/>
        <a:lstStyle/>
        <a:p>
          <a:r>
            <a:rPr lang="en-US" i="1"/>
            <a:t>Our goal is to relieve stress and anxiety, stimulate the brain and mental process, combat loneliness and assist with challenges with other people.</a:t>
          </a:r>
          <a:endParaRPr lang="en-IN"/>
        </a:p>
      </dgm:t>
    </dgm:pt>
    <dgm:pt modelId="{FA155979-E3FB-4053-84AE-6D011CE55E16}" type="parTrans" cxnId="{6A6B8C46-239F-43E4-B2C0-24EB0F60E33D}">
      <dgm:prSet/>
      <dgm:spPr/>
      <dgm:t>
        <a:bodyPr/>
        <a:lstStyle/>
        <a:p>
          <a:endParaRPr lang="en-IN"/>
        </a:p>
      </dgm:t>
    </dgm:pt>
    <dgm:pt modelId="{893D7DAE-328D-460F-B807-05136A488D78}" type="sibTrans" cxnId="{6A6B8C46-239F-43E4-B2C0-24EB0F60E33D}">
      <dgm:prSet/>
      <dgm:spPr/>
      <dgm:t>
        <a:bodyPr/>
        <a:lstStyle/>
        <a:p>
          <a:endParaRPr lang="en-IN"/>
        </a:p>
      </dgm:t>
    </dgm:pt>
    <dgm:pt modelId="{5D9095C1-A02D-45EE-A19C-211B50E395A6}" type="pres">
      <dgm:prSet presAssocID="{0C301A12-2C81-4DD0-99C0-BB9AB0E603DE}" presName="Name0" presStyleCnt="0">
        <dgm:presLayoutVars>
          <dgm:dir/>
          <dgm:resizeHandles val="exact"/>
        </dgm:presLayoutVars>
      </dgm:prSet>
      <dgm:spPr/>
    </dgm:pt>
    <dgm:pt modelId="{6F238385-4634-4B1E-AA09-2F86E24EDB26}" type="pres">
      <dgm:prSet presAssocID="{0C301A12-2C81-4DD0-99C0-BB9AB0E603DE}" presName="fgShape" presStyleLbl="fgShp" presStyleIdx="0" presStyleCnt="1" custFlipHor="1" custScaleX="58622" custLinFactY="60733" custLinFactNeighborX="-335" custLinFactNeighborY="100000"/>
      <dgm:spPr>
        <a:pattFill prst="wdUpDiag">
          <a:fgClr>
            <a:schemeClr val="accent3">
              <a:tint val="55000"/>
              <a:hueOff val="0"/>
              <a:satOff val="0"/>
              <a:lumOff val="0"/>
            </a:schemeClr>
          </a:fgClr>
          <a:bgClr>
            <a:schemeClr val="bg1"/>
          </a:bgClr>
        </a:pattFill>
      </dgm:spPr>
    </dgm:pt>
    <dgm:pt modelId="{B18B8EB4-57C4-44E1-A2CF-6E876DD94A0E}" type="pres">
      <dgm:prSet presAssocID="{0C301A12-2C81-4DD0-99C0-BB9AB0E603DE}" presName="linComp" presStyleCnt="0"/>
      <dgm:spPr/>
    </dgm:pt>
    <dgm:pt modelId="{BE5FD595-43C3-48EC-8C90-AF23056F400E}" type="pres">
      <dgm:prSet presAssocID="{0DFA9A45-16F2-47B5-9A12-FF4638DC586A}" presName="compNode" presStyleCnt="0"/>
      <dgm:spPr/>
    </dgm:pt>
    <dgm:pt modelId="{6D186336-AE36-4DCB-9392-4FB60267C4E7}" type="pres">
      <dgm:prSet presAssocID="{0DFA9A45-16F2-47B5-9A12-FF4638DC586A}" presName="bkgdShape" presStyleLbl="node1" presStyleIdx="0" presStyleCnt="3"/>
      <dgm:spPr/>
    </dgm:pt>
    <dgm:pt modelId="{DA5E263A-5DB2-4436-92E4-44556CAD06C0}" type="pres">
      <dgm:prSet presAssocID="{0DFA9A45-16F2-47B5-9A12-FF4638DC586A}" presName="nodeTx" presStyleLbl="node1" presStyleIdx="0" presStyleCnt="3">
        <dgm:presLayoutVars>
          <dgm:bulletEnabled val="1"/>
        </dgm:presLayoutVars>
      </dgm:prSet>
      <dgm:spPr/>
    </dgm:pt>
    <dgm:pt modelId="{22144F33-C596-4EC9-80A6-7D6AC678D58E}" type="pres">
      <dgm:prSet presAssocID="{0DFA9A45-16F2-47B5-9A12-FF4638DC586A}" presName="invisiNode" presStyleLbl="node1" presStyleIdx="0" presStyleCnt="3"/>
      <dgm:spPr/>
    </dgm:pt>
    <dgm:pt modelId="{21312AAE-262D-4D15-A6D8-34AE74BFDAC0}" type="pres">
      <dgm:prSet presAssocID="{0DFA9A45-16F2-47B5-9A12-FF4638DC586A}" presName="imagNode" presStyleLbl="fgImgPlace1" presStyleIdx="0" presStyleCnt="3" custAng="0" custScaleX="151804" custScaleY="142869" custLinFactNeighborX="-6797" custLinFactNeighborY="71049"/>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21B4AE76-4073-47BB-AF74-A84210EBC975}" type="pres">
      <dgm:prSet presAssocID="{27550472-32AD-465A-82B7-A78D05173F50}" presName="sibTrans" presStyleLbl="sibTrans2D1" presStyleIdx="0" presStyleCnt="0"/>
      <dgm:spPr/>
    </dgm:pt>
    <dgm:pt modelId="{5FC50335-326C-48D2-BF8E-4797556CFDF3}" type="pres">
      <dgm:prSet presAssocID="{8350085F-3DF2-451E-AACB-E4BEB06A49CA}" presName="compNode" presStyleCnt="0"/>
      <dgm:spPr/>
    </dgm:pt>
    <dgm:pt modelId="{AC8CD8E0-DBBB-4DE8-982F-BDCECC96C786}" type="pres">
      <dgm:prSet presAssocID="{8350085F-3DF2-451E-AACB-E4BEB06A49CA}" presName="bkgdShape" presStyleLbl="node1" presStyleIdx="1" presStyleCnt="3" custLinFactNeighborY="0"/>
      <dgm:spPr/>
    </dgm:pt>
    <dgm:pt modelId="{653E9593-5C02-4D82-9C76-B97B97E0B24F}" type="pres">
      <dgm:prSet presAssocID="{8350085F-3DF2-451E-AACB-E4BEB06A49CA}" presName="nodeTx" presStyleLbl="node1" presStyleIdx="1" presStyleCnt="3">
        <dgm:presLayoutVars>
          <dgm:bulletEnabled val="1"/>
        </dgm:presLayoutVars>
      </dgm:prSet>
      <dgm:spPr/>
    </dgm:pt>
    <dgm:pt modelId="{E014AEAA-E01A-4F27-8B08-8BE44209D680}" type="pres">
      <dgm:prSet presAssocID="{8350085F-3DF2-451E-AACB-E4BEB06A49CA}" presName="invisiNode" presStyleLbl="node1" presStyleIdx="1" presStyleCnt="3"/>
      <dgm:spPr/>
    </dgm:pt>
    <dgm:pt modelId="{CC95FB94-E1BE-414B-BD75-D964D2D7BA74}" type="pres">
      <dgm:prSet presAssocID="{8350085F-3DF2-451E-AACB-E4BEB06A49CA}" presName="imagNode" presStyleLbl="fgImgPlace1" presStyleIdx="1" presStyleCnt="3" custLinFactNeighborX="2911"/>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01E2C37F-137F-499A-86A2-6ECEB7158BCC}" type="pres">
      <dgm:prSet presAssocID="{038DE5A4-BFC1-4183-878D-34942424DFD6}" presName="sibTrans" presStyleLbl="sibTrans2D1" presStyleIdx="0" presStyleCnt="0"/>
      <dgm:spPr/>
    </dgm:pt>
    <dgm:pt modelId="{93327139-3255-41CD-9AA4-49DEC38FD8BF}" type="pres">
      <dgm:prSet presAssocID="{0CE94012-6CD5-454D-95CA-001711B35ABA}" presName="compNode" presStyleCnt="0"/>
      <dgm:spPr/>
    </dgm:pt>
    <dgm:pt modelId="{07D8C68D-B964-4E2C-A5D3-827190EB58F7}" type="pres">
      <dgm:prSet presAssocID="{0CE94012-6CD5-454D-95CA-001711B35ABA}" presName="bkgdShape" presStyleLbl="node1" presStyleIdx="2" presStyleCnt="3" custLinFactNeighborX="1323" custLinFactNeighborY="51"/>
      <dgm:spPr/>
    </dgm:pt>
    <dgm:pt modelId="{2943DB8B-B060-4E58-8009-E92B7C4654AF}" type="pres">
      <dgm:prSet presAssocID="{0CE94012-6CD5-454D-95CA-001711B35ABA}" presName="nodeTx" presStyleLbl="node1" presStyleIdx="2" presStyleCnt="3">
        <dgm:presLayoutVars>
          <dgm:bulletEnabled val="1"/>
        </dgm:presLayoutVars>
      </dgm:prSet>
      <dgm:spPr/>
    </dgm:pt>
    <dgm:pt modelId="{465D4195-1F4B-4706-947E-5BDFB0162372}" type="pres">
      <dgm:prSet presAssocID="{0CE94012-6CD5-454D-95CA-001711B35ABA}" presName="invisiNode" presStyleLbl="node1" presStyleIdx="2" presStyleCnt="3"/>
      <dgm:spPr/>
    </dgm:pt>
    <dgm:pt modelId="{C14877AE-B14B-45D7-A357-36B6E5618838}" type="pres">
      <dgm:prSet presAssocID="{0CE94012-6CD5-454D-95CA-001711B35ABA}" presName="imagNode" presStyleLbl="fgImgPlace1" presStyleIdx="2" presStyleCnt="3" custLinFactNeighborX="8973" custLinFactNeighborY="16186"/>
      <dgm:spPr>
        <a:solidFill>
          <a:schemeClr val="accent1">
            <a:lumMod val="75000"/>
          </a:schemeClr>
        </a:solidFill>
        <a:ln>
          <a:solidFill>
            <a:schemeClr val="accent1">
              <a:lumMod val="75000"/>
            </a:schemeClr>
          </a:solidFill>
        </a:ln>
      </dgm:spPr>
    </dgm:pt>
  </dgm:ptLst>
  <dgm:cxnLst>
    <dgm:cxn modelId="{149E831D-9C46-49F2-8D0B-A473F2F42150}" srcId="{0C301A12-2C81-4DD0-99C0-BB9AB0E603DE}" destId="{0DFA9A45-16F2-47B5-9A12-FF4638DC586A}" srcOrd="0" destOrd="0" parTransId="{CF892CD4-09E0-4504-8587-F543E9113F49}" sibTransId="{27550472-32AD-465A-82B7-A78D05173F50}"/>
    <dgm:cxn modelId="{43551D3F-F994-44AC-9C13-E9FF95CCDBDB}" type="presOf" srcId="{0C301A12-2C81-4DD0-99C0-BB9AB0E603DE}" destId="{5D9095C1-A02D-45EE-A19C-211B50E395A6}" srcOrd="0" destOrd="0" presId="urn:microsoft.com/office/officeart/2005/8/layout/hList7"/>
    <dgm:cxn modelId="{6A6B8C46-239F-43E4-B2C0-24EB0F60E33D}" srcId="{0C301A12-2C81-4DD0-99C0-BB9AB0E603DE}" destId="{0CE94012-6CD5-454D-95CA-001711B35ABA}" srcOrd="2" destOrd="0" parTransId="{FA155979-E3FB-4053-84AE-6D011CE55E16}" sibTransId="{893D7DAE-328D-460F-B807-05136A488D78}"/>
    <dgm:cxn modelId="{49E00A6F-F085-41DF-BE8C-13BBDED16A19}" type="presOf" srcId="{8350085F-3DF2-451E-AACB-E4BEB06A49CA}" destId="{AC8CD8E0-DBBB-4DE8-982F-BDCECC96C786}" srcOrd="0" destOrd="0" presId="urn:microsoft.com/office/officeart/2005/8/layout/hList7"/>
    <dgm:cxn modelId="{136AD47D-6A9A-4E0C-B8F9-E714CA6A84CF}" type="presOf" srcId="{0DFA9A45-16F2-47B5-9A12-FF4638DC586A}" destId="{6D186336-AE36-4DCB-9392-4FB60267C4E7}" srcOrd="0" destOrd="0" presId="urn:microsoft.com/office/officeart/2005/8/layout/hList7"/>
    <dgm:cxn modelId="{5D006185-BC96-48E8-98D0-3058295E8EBB}" type="presOf" srcId="{0CE94012-6CD5-454D-95CA-001711B35ABA}" destId="{07D8C68D-B964-4E2C-A5D3-827190EB58F7}" srcOrd="0" destOrd="0" presId="urn:microsoft.com/office/officeart/2005/8/layout/hList7"/>
    <dgm:cxn modelId="{B13CC4C0-A05E-424B-A218-C37B38F52B0F}" type="presOf" srcId="{0DFA9A45-16F2-47B5-9A12-FF4638DC586A}" destId="{DA5E263A-5DB2-4436-92E4-44556CAD06C0}" srcOrd="1" destOrd="0" presId="urn:microsoft.com/office/officeart/2005/8/layout/hList7"/>
    <dgm:cxn modelId="{CCC37ECB-6455-4EA3-9A10-203431BADCAA}" type="presOf" srcId="{27550472-32AD-465A-82B7-A78D05173F50}" destId="{21B4AE76-4073-47BB-AF74-A84210EBC975}" srcOrd="0" destOrd="0" presId="urn:microsoft.com/office/officeart/2005/8/layout/hList7"/>
    <dgm:cxn modelId="{2818D8E3-9247-45B0-A0B5-AE470F5FC134}" type="presOf" srcId="{8350085F-3DF2-451E-AACB-E4BEB06A49CA}" destId="{653E9593-5C02-4D82-9C76-B97B97E0B24F}" srcOrd="1" destOrd="0" presId="urn:microsoft.com/office/officeart/2005/8/layout/hList7"/>
    <dgm:cxn modelId="{39E677EC-F208-415D-A318-63CA8955F9D6}" type="presOf" srcId="{038DE5A4-BFC1-4183-878D-34942424DFD6}" destId="{01E2C37F-137F-499A-86A2-6ECEB7158BCC}" srcOrd="0" destOrd="0" presId="urn:microsoft.com/office/officeart/2005/8/layout/hList7"/>
    <dgm:cxn modelId="{487B50FA-F7F2-402B-8DF4-988427829D3E}" srcId="{0C301A12-2C81-4DD0-99C0-BB9AB0E603DE}" destId="{8350085F-3DF2-451E-AACB-E4BEB06A49CA}" srcOrd="1" destOrd="0" parTransId="{39F5486F-B312-4929-B3F6-A7BE45E7A849}" sibTransId="{038DE5A4-BFC1-4183-878D-34942424DFD6}"/>
    <dgm:cxn modelId="{B6E954FC-0E7B-41D9-9CD9-0E6496FEC9ED}" type="presOf" srcId="{0CE94012-6CD5-454D-95CA-001711B35ABA}" destId="{2943DB8B-B060-4E58-8009-E92B7C4654AF}" srcOrd="1" destOrd="0" presId="urn:microsoft.com/office/officeart/2005/8/layout/hList7"/>
    <dgm:cxn modelId="{D586ECED-F39E-4A32-81CC-252CE0BF8FD6}" type="presParOf" srcId="{5D9095C1-A02D-45EE-A19C-211B50E395A6}" destId="{6F238385-4634-4B1E-AA09-2F86E24EDB26}" srcOrd="0" destOrd="0" presId="urn:microsoft.com/office/officeart/2005/8/layout/hList7"/>
    <dgm:cxn modelId="{59B04647-4F40-4C38-9238-2CBA3A539FF5}" type="presParOf" srcId="{5D9095C1-A02D-45EE-A19C-211B50E395A6}" destId="{B18B8EB4-57C4-44E1-A2CF-6E876DD94A0E}" srcOrd="1" destOrd="0" presId="urn:microsoft.com/office/officeart/2005/8/layout/hList7"/>
    <dgm:cxn modelId="{473D2941-384C-4B24-B912-903EFEA65B70}" type="presParOf" srcId="{B18B8EB4-57C4-44E1-A2CF-6E876DD94A0E}" destId="{BE5FD595-43C3-48EC-8C90-AF23056F400E}" srcOrd="0" destOrd="0" presId="urn:microsoft.com/office/officeart/2005/8/layout/hList7"/>
    <dgm:cxn modelId="{B8CDD157-B16B-4505-AECD-98B3C6154CF8}" type="presParOf" srcId="{BE5FD595-43C3-48EC-8C90-AF23056F400E}" destId="{6D186336-AE36-4DCB-9392-4FB60267C4E7}" srcOrd="0" destOrd="0" presId="urn:microsoft.com/office/officeart/2005/8/layout/hList7"/>
    <dgm:cxn modelId="{211F0B29-3E63-49C8-AB78-83225740549F}" type="presParOf" srcId="{BE5FD595-43C3-48EC-8C90-AF23056F400E}" destId="{DA5E263A-5DB2-4436-92E4-44556CAD06C0}" srcOrd="1" destOrd="0" presId="urn:microsoft.com/office/officeart/2005/8/layout/hList7"/>
    <dgm:cxn modelId="{BEB8EEDF-CF1D-43C9-A6D3-EAF13BF747ED}" type="presParOf" srcId="{BE5FD595-43C3-48EC-8C90-AF23056F400E}" destId="{22144F33-C596-4EC9-80A6-7D6AC678D58E}" srcOrd="2" destOrd="0" presId="urn:microsoft.com/office/officeart/2005/8/layout/hList7"/>
    <dgm:cxn modelId="{2615637C-259A-468E-8A86-FAA01294B30A}" type="presParOf" srcId="{BE5FD595-43C3-48EC-8C90-AF23056F400E}" destId="{21312AAE-262D-4D15-A6D8-34AE74BFDAC0}" srcOrd="3" destOrd="0" presId="urn:microsoft.com/office/officeart/2005/8/layout/hList7"/>
    <dgm:cxn modelId="{756D2717-2A47-4DCE-97FD-4AB09134254A}" type="presParOf" srcId="{B18B8EB4-57C4-44E1-A2CF-6E876DD94A0E}" destId="{21B4AE76-4073-47BB-AF74-A84210EBC975}" srcOrd="1" destOrd="0" presId="urn:microsoft.com/office/officeart/2005/8/layout/hList7"/>
    <dgm:cxn modelId="{81078A04-59CD-48C3-88B9-82CE39C0B874}" type="presParOf" srcId="{B18B8EB4-57C4-44E1-A2CF-6E876DD94A0E}" destId="{5FC50335-326C-48D2-BF8E-4797556CFDF3}" srcOrd="2" destOrd="0" presId="urn:microsoft.com/office/officeart/2005/8/layout/hList7"/>
    <dgm:cxn modelId="{231DDBE3-A8FE-4ADF-8646-94F32C4477AA}" type="presParOf" srcId="{5FC50335-326C-48D2-BF8E-4797556CFDF3}" destId="{AC8CD8E0-DBBB-4DE8-982F-BDCECC96C786}" srcOrd="0" destOrd="0" presId="urn:microsoft.com/office/officeart/2005/8/layout/hList7"/>
    <dgm:cxn modelId="{4078FF8F-7B33-45AD-869C-60F7DBDC23EB}" type="presParOf" srcId="{5FC50335-326C-48D2-BF8E-4797556CFDF3}" destId="{653E9593-5C02-4D82-9C76-B97B97E0B24F}" srcOrd="1" destOrd="0" presId="urn:microsoft.com/office/officeart/2005/8/layout/hList7"/>
    <dgm:cxn modelId="{759AE503-A8D8-454E-88B5-F1C82CA8BC15}" type="presParOf" srcId="{5FC50335-326C-48D2-BF8E-4797556CFDF3}" destId="{E014AEAA-E01A-4F27-8B08-8BE44209D680}" srcOrd="2" destOrd="0" presId="urn:microsoft.com/office/officeart/2005/8/layout/hList7"/>
    <dgm:cxn modelId="{C9562F1A-F7FE-4717-98EA-8876FFF5AEE6}" type="presParOf" srcId="{5FC50335-326C-48D2-BF8E-4797556CFDF3}" destId="{CC95FB94-E1BE-414B-BD75-D964D2D7BA74}" srcOrd="3" destOrd="0" presId="urn:microsoft.com/office/officeart/2005/8/layout/hList7"/>
    <dgm:cxn modelId="{09684F29-DF7A-42DA-B9CF-94A6698E28F1}" type="presParOf" srcId="{B18B8EB4-57C4-44E1-A2CF-6E876DD94A0E}" destId="{01E2C37F-137F-499A-86A2-6ECEB7158BCC}" srcOrd="3" destOrd="0" presId="urn:microsoft.com/office/officeart/2005/8/layout/hList7"/>
    <dgm:cxn modelId="{CFAB9D5A-7F63-4A5D-8B16-92F180BB4455}" type="presParOf" srcId="{B18B8EB4-57C4-44E1-A2CF-6E876DD94A0E}" destId="{93327139-3255-41CD-9AA4-49DEC38FD8BF}" srcOrd="4" destOrd="0" presId="urn:microsoft.com/office/officeart/2005/8/layout/hList7"/>
    <dgm:cxn modelId="{E1180ED0-6405-4A2D-98AC-177EE2877F17}" type="presParOf" srcId="{93327139-3255-41CD-9AA4-49DEC38FD8BF}" destId="{07D8C68D-B964-4E2C-A5D3-827190EB58F7}" srcOrd="0" destOrd="0" presId="urn:microsoft.com/office/officeart/2005/8/layout/hList7"/>
    <dgm:cxn modelId="{B395880E-888C-44B3-A4C1-A4B0F1B64101}" type="presParOf" srcId="{93327139-3255-41CD-9AA4-49DEC38FD8BF}" destId="{2943DB8B-B060-4E58-8009-E92B7C4654AF}" srcOrd="1" destOrd="0" presId="urn:microsoft.com/office/officeart/2005/8/layout/hList7"/>
    <dgm:cxn modelId="{F03DD3D7-E0F5-43E6-9950-7A794027EE43}" type="presParOf" srcId="{93327139-3255-41CD-9AA4-49DEC38FD8BF}" destId="{465D4195-1F4B-4706-947E-5BDFB0162372}" srcOrd="2" destOrd="0" presId="urn:microsoft.com/office/officeart/2005/8/layout/hList7"/>
    <dgm:cxn modelId="{055A6AC8-49A7-4AF0-8438-075ACD8D7BCE}" type="presParOf" srcId="{93327139-3255-41CD-9AA4-49DEC38FD8BF}" destId="{C14877AE-B14B-45D7-A357-36B6E5618838}"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86C81-B953-4A97-83FA-87385C3A8EC8}" type="doc">
      <dgm:prSet loTypeId="urn:microsoft.com/office/officeart/2005/8/layout/pyramid2" loCatId="pyramid" qsTypeId="urn:microsoft.com/office/officeart/2005/8/quickstyle/simple1" qsCatId="simple" csTypeId="urn:microsoft.com/office/officeart/2005/8/colors/colorful5" csCatId="colorful" phldr="1"/>
      <dgm:spPr/>
      <dgm:t>
        <a:bodyPr/>
        <a:lstStyle/>
        <a:p>
          <a:endParaRPr lang="en-IN"/>
        </a:p>
      </dgm:t>
    </dgm:pt>
    <dgm:pt modelId="{7C1D74A6-460A-48F9-BF97-D9CDAA2F635F}">
      <dgm:prSet/>
      <dgm:spPr/>
      <dgm:t>
        <a:bodyPr/>
        <a:lstStyle/>
        <a:p>
          <a:r>
            <a:rPr lang="en-IN" i="1" dirty="0"/>
            <a:t>Cope with the stresses of life</a:t>
          </a:r>
        </a:p>
      </dgm:t>
    </dgm:pt>
    <dgm:pt modelId="{C2999F51-638F-4464-BA86-D66307284A3D}" type="parTrans" cxnId="{2AAD1B17-CE13-4639-92A0-A7E84B762EC2}">
      <dgm:prSet/>
      <dgm:spPr/>
      <dgm:t>
        <a:bodyPr/>
        <a:lstStyle/>
        <a:p>
          <a:endParaRPr lang="en-IN"/>
        </a:p>
      </dgm:t>
    </dgm:pt>
    <dgm:pt modelId="{F17C5151-519E-4723-8AE2-217B78D3173F}" type="sibTrans" cxnId="{2AAD1B17-CE13-4639-92A0-A7E84B762EC2}">
      <dgm:prSet/>
      <dgm:spPr/>
      <dgm:t>
        <a:bodyPr/>
        <a:lstStyle/>
        <a:p>
          <a:endParaRPr lang="en-IN"/>
        </a:p>
      </dgm:t>
    </dgm:pt>
    <dgm:pt modelId="{3F6F9B51-06CE-45EA-855A-1156663D2D45}">
      <dgm:prSet/>
      <dgm:spPr/>
      <dgm:t>
        <a:bodyPr/>
        <a:lstStyle/>
        <a:p>
          <a:r>
            <a:rPr lang="en-IN" i="1" dirty="0"/>
            <a:t>Be physically healthy</a:t>
          </a:r>
        </a:p>
      </dgm:t>
    </dgm:pt>
    <dgm:pt modelId="{81F7F5AF-7C83-43AA-89C1-E629D666094B}" type="parTrans" cxnId="{07F55729-9C68-4632-B32F-7812E0AE0AE9}">
      <dgm:prSet/>
      <dgm:spPr/>
      <dgm:t>
        <a:bodyPr/>
        <a:lstStyle/>
        <a:p>
          <a:endParaRPr lang="en-IN"/>
        </a:p>
      </dgm:t>
    </dgm:pt>
    <dgm:pt modelId="{A6616764-3DC8-4CEE-9DC1-610DBAF02328}" type="sibTrans" cxnId="{07F55729-9C68-4632-B32F-7812E0AE0AE9}">
      <dgm:prSet/>
      <dgm:spPr/>
      <dgm:t>
        <a:bodyPr/>
        <a:lstStyle/>
        <a:p>
          <a:endParaRPr lang="en-IN"/>
        </a:p>
      </dgm:t>
    </dgm:pt>
    <dgm:pt modelId="{BFCAA80F-B5FB-49FF-BB8F-17E6690EDFCC}">
      <dgm:prSet/>
      <dgm:spPr/>
      <dgm:t>
        <a:bodyPr/>
        <a:lstStyle/>
        <a:p>
          <a:r>
            <a:rPr lang="en-IN" i="1" dirty="0"/>
            <a:t>Have good relationship</a:t>
          </a:r>
        </a:p>
      </dgm:t>
    </dgm:pt>
    <dgm:pt modelId="{8EF5DF56-7B0E-439E-B0FB-FC274A4CBA20}" type="parTrans" cxnId="{468DAF2F-6972-4794-8E1A-86F5D9FF003A}">
      <dgm:prSet/>
      <dgm:spPr/>
      <dgm:t>
        <a:bodyPr/>
        <a:lstStyle/>
        <a:p>
          <a:endParaRPr lang="en-IN"/>
        </a:p>
      </dgm:t>
    </dgm:pt>
    <dgm:pt modelId="{5349598D-52A0-457A-B28A-7C699644A352}" type="sibTrans" cxnId="{468DAF2F-6972-4794-8E1A-86F5D9FF003A}">
      <dgm:prSet/>
      <dgm:spPr/>
      <dgm:t>
        <a:bodyPr/>
        <a:lstStyle/>
        <a:p>
          <a:endParaRPr lang="en-IN"/>
        </a:p>
      </dgm:t>
    </dgm:pt>
    <dgm:pt modelId="{E1D04FDA-3471-4807-BAAD-1EADAA334640}">
      <dgm:prSet/>
      <dgm:spPr/>
      <dgm:t>
        <a:bodyPr/>
        <a:lstStyle/>
        <a:p>
          <a:r>
            <a:rPr lang="en-IN" i="1" dirty="0"/>
            <a:t>Work productively</a:t>
          </a:r>
        </a:p>
      </dgm:t>
    </dgm:pt>
    <dgm:pt modelId="{E2189D1E-A442-4C76-8016-8325CD21D9BD}" type="parTrans" cxnId="{49F7A51E-B19E-4646-A28A-845286E01982}">
      <dgm:prSet/>
      <dgm:spPr/>
      <dgm:t>
        <a:bodyPr/>
        <a:lstStyle/>
        <a:p>
          <a:endParaRPr lang="en-IN"/>
        </a:p>
      </dgm:t>
    </dgm:pt>
    <dgm:pt modelId="{BAADBBCD-CB57-4F25-BECE-4DA15DF8F188}" type="sibTrans" cxnId="{49F7A51E-B19E-4646-A28A-845286E01982}">
      <dgm:prSet/>
      <dgm:spPr/>
      <dgm:t>
        <a:bodyPr/>
        <a:lstStyle/>
        <a:p>
          <a:endParaRPr lang="en-IN"/>
        </a:p>
      </dgm:t>
    </dgm:pt>
    <dgm:pt modelId="{410AE736-6AA9-4BF5-AB3D-95901D587416}">
      <dgm:prSet/>
      <dgm:spPr/>
      <dgm:t>
        <a:bodyPr/>
        <a:lstStyle/>
        <a:p>
          <a:r>
            <a:rPr lang="en-IN" i="1" dirty="0"/>
            <a:t>Realize your full potential</a:t>
          </a:r>
        </a:p>
      </dgm:t>
    </dgm:pt>
    <dgm:pt modelId="{32F34A0A-7F6F-4CA1-A0BD-03D0A79757B3}" type="parTrans" cxnId="{F0D01B1A-8F8D-4B97-865F-4DA48956DDD8}">
      <dgm:prSet/>
      <dgm:spPr/>
      <dgm:t>
        <a:bodyPr/>
        <a:lstStyle/>
        <a:p>
          <a:endParaRPr lang="en-IN"/>
        </a:p>
      </dgm:t>
    </dgm:pt>
    <dgm:pt modelId="{2D436CFB-9008-4201-8D71-5E616721D0D2}" type="sibTrans" cxnId="{F0D01B1A-8F8D-4B97-865F-4DA48956DDD8}">
      <dgm:prSet/>
      <dgm:spPr/>
      <dgm:t>
        <a:bodyPr/>
        <a:lstStyle/>
        <a:p>
          <a:endParaRPr lang="en-IN"/>
        </a:p>
      </dgm:t>
    </dgm:pt>
    <dgm:pt modelId="{8181A893-6D6D-4E72-8342-1CAE28695F51}" type="pres">
      <dgm:prSet presAssocID="{FFC86C81-B953-4A97-83FA-87385C3A8EC8}" presName="compositeShape" presStyleCnt="0">
        <dgm:presLayoutVars>
          <dgm:dir/>
          <dgm:resizeHandles/>
        </dgm:presLayoutVars>
      </dgm:prSet>
      <dgm:spPr/>
    </dgm:pt>
    <dgm:pt modelId="{70790E22-CD93-43A6-AAA2-256F2A0ABBB2}" type="pres">
      <dgm:prSet presAssocID="{FFC86C81-B953-4A97-83FA-87385C3A8EC8}" presName="pyramid" presStyleLbl="node1" presStyleIdx="0" presStyleCnt="1" custScaleX="115650" custLinFactNeighborX="-13793" custLinFactNeighborY="-206"/>
      <dgm:spPr/>
    </dgm:pt>
    <dgm:pt modelId="{752F8656-CF7E-4F85-AFEA-C6D333E6E705}" type="pres">
      <dgm:prSet presAssocID="{FFC86C81-B953-4A97-83FA-87385C3A8EC8}" presName="theList" presStyleCnt="0"/>
      <dgm:spPr/>
    </dgm:pt>
    <dgm:pt modelId="{665A384B-628D-48A6-B03D-268540C0A967}" type="pres">
      <dgm:prSet presAssocID="{7C1D74A6-460A-48F9-BF97-D9CDAA2F635F}" presName="aNode" presStyleLbl="fgAcc1" presStyleIdx="0" presStyleCnt="5" custLinFactNeighborX="-22527" custLinFactNeighborY="-14952">
        <dgm:presLayoutVars>
          <dgm:bulletEnabled val="1"/>
        </dgm:presLayoutVars>
      </dgm:prSet>
      <dgm:spPr/>
    </dgm:pt>
    <dgm:pt modelId="{E4FDAD4E-0171-4C5D-8D43-1E237A5A368C}" type="pres">
      <dgm:prSet presAssocID="{7C1D74A6-460A-48F9-BF97-D9CDAA2F635F}" presName="aSpace" presStyleCnt="0"/>
      <dgm:spPr/>
    </dgm:pt>
    <dgm:pt modelId="{65DB5DD9-3DCB-4211-9048-4B364C4AF1F2}" type="pres">
      <dgm:prSet presAssocID="{3F6F9B51-06CE-45EA-855A-1156663D2D45}" presName="aNode" presStyleLbl="fgAcc1" presStyleIdx="1" presStyleCnt="5" custLinFactNeighborX="-22210" custLinFactNeighborY="-29903">
        <dgm:presLayoutVars>
          <dgm:bulletEnabled val="1"/>
        </dgm:presLayoutVars>
      </dgm:prSet>
      <dgm:spPr/>
    </dgm:pt>
    <dgm:pt modelId="{A3188F6F-1424-4B8E-BE67-3B59026FA286}" type="pres">
      <dgm:prSet presAssocID="{3F6F9B51-06CE-45EA-855A-1156663D2D45}" presName="aSpace" presStyleCnt="0"/>
      <dgm:spPr/>
    </dgm:pt>
    <dgm:pt modelId="{F4EE5584-B0B9-4605-9C02-FC52FD17D33B}" type="pres">
      <dgm:prSet presAssocID="{BFCAA80F-B5FB-49FF-BB8F-17E6690EDFCC}" presName="aNode" presStyleLbl="fgAcc1" presStyleIdx="2" presStyleCnt="5" custLinFactNeighborX="-21892" custLinFactNeighborY="14952">
        <dgm:presLayoutVars>
          <dgm:bulletEnabled val="1"/>
        </dgm:presLayoutVars>
      </dgm:prSet>
      <dgm:spPr/>
    </dgm:pt>
    <dgm:pt modelId="{5627AB9A-EF41-4C36-BDF0-2019FCC407B8}" type="pres">
      <dgm:prSet presAssocID="{BFCAA80F-B5FB-49FF-BB8F-17E6690EDFCC}" presName="aSpace" presStyleCnt="0"/>
      <dgm:spPr/>
    </dgm:pt>
    <dgm:pt modelId="{6D044297-D0C5-42BE-BF04-64B16E5D4F36}" type="pres">
      <dgm:prSet presAssocID="{E1D04FDA-3471-4807-BAAD-1EADAA334640}" presName="aNode" presStyleLbl="fgAcc1" presStyleIdx="3" presStyleCnt="5" custLinFactNeighborX="-21258" custLinFactNeighborY="29902">
        <dgm:presLayoutVars>
          <dgm:bulletEnabled val="1"/>
        </dgm:presLayoutVars>
      </dgm:prSet>
      <dgm:spPr/>
    </dgm:pt>
    <dgm:pt modelId="{BBA429AB-0ADD-4C7E-A63B-4660FAB36490}" type="pres">
      <dgm:prSet presAssocID="{E1D04FDA-3471-4807-BAAD-1EADAA334640}" presName="aSpace" presStyleCnt="0"/>
      <dgm:spPr/>
    </dgm:pt>
    <dgm:pt modelId="{FE58CB0D-F769-475B-BF0D-B5F316A10E06}" type="pres">
      <dgm:prSet presAssocID="{410AE736-6AA9-4BF5-AB3D-95901D587416}" presName="aNode" presStyleLbl="fgAcc1" presStyleIdx="4" presStyleCnt="5" custLinFactY="2451" custLinFactNeighborX="-20623" custLinFactNeighborY="100000">
        <dgm:presLayoutVars>
          <dgm:bulletEnabled val="1"/>
        </dgm:presLayoutVars>
      </dgm:prSet>
      <dgm:spPr/>
    </dgm:pt>
    <dgm:pt modelId="{B5C1B10F-12FA-41F7-8E87-6F80F23BB4C5}" type="pres">
      <dgm:prSet presAssocID="{410AE736-6AA9-4BF5-AB3D-95901D587416}" presName="aSpace" presStyleCnt="0"/>
      <dgm:spPr/>
    </dgm:pt>
  </dgm:ptLst>
  <dgm:cxnLst>
    <dgm:cxn modelId="{34AD5204-C674-478F-9AAE-4DC74D07C2A5}" type="presOf" srcId="{E1D04FDA-3471-4807-BAAD-1EADAA334640}" destId="{6D044297-D0C5-42BE-BF04-64B16E5D4F36}" srcOrd="0" destOrd="0" presId="urn:microsoft.com/office/officeart/2005/8/layout/pyramid2"/>
    <dgm:cxn modelId="{D5CD280B-6E82-4279-97DC-7DE89C8C1B8E}" type="presOf" srcId="{7C1D74A6-460A-48F9-BF97-D9CDAA2F635F}" destId="{665A384B-628D-48A6-B03D-268540C0A967}" srcOrd="0" destOrd="0" presId="urn:microsoft.com/office/officeart/2005/8/layout/pyramid2"/>
    <dgm:cxn modelId="{2AAD1B17-CE13-4639-92A0-A7E84B762EC2}" srcId="{FFC86C81-B953-4A97-83FA-87385C3A8EC8}" destId="{7C1D74A6-460A-48F9-BF97-D9CDAA2F635F}" srcOrd="0" destOrd="0" parTransId="{C2999F51-638F-4464-BA86-D66307284A3D}" sibTransId="{F17C5151-519E-4723-8AE2-217B78D3173F}"/>
    <dgm:cxn modelId="{F0D01B1A-8F8D-4B97-865F-4DA48956DDD8}" srcId="{FFC86C81-B953-4A97-83FA-87385C3A8EC8}" destId="{410AE736-6AA9-4BF5-AB3D-95901D587416}" srcOrd="4" destOrd="0" parTransId="{32F34A0A-7F6F-4CA1-A0BD-03D0A79757B3}" sibTransId="{2D436CFB-9008-4201-8D71-5E616721D0D2}"/>
    <dgm:cxn modelId="{49F7A51E-B19E-4646-A28A-845286E01982}" srcId="{FFC86C81-B953-4A97-83FA-87385C3A8EC8}" destId="{E1D04FDA-3471-4807-BAAD-1EADAA334640}" srcOrd="3" destOrd="0" parTransId="{E2189D1E-A442-4C76-8016-8325CD21D9BD}" sibTransId="{BAADBBCD-CB57-4F25-BECE-4DA15DF8F188}"/>
    <dgm:cxn modelId="{07F55729-9C68-4632-B32F-7812E0AE0AE9}" srcId="{FFC86C81-B953-4A97-83FA-87385C3A8EC8}" destId="{3F6F9B51-06CE-45EA-855A-1156663D2D45}" srcOrd="1" destOrd="0" parTransId="{81F7F5AF-7C83-43AA-89C1-E629D666094B}" sibTransId="{A6616764-3DC8-4CEE-9DC1-610DBAF02328}"/>
    <dgm:cxn modelId="{468DAF2F-6972-4794-8E1A-86F5D9FF003A}" srcId="{FFC86C81-B953-4A97-83FA-87385C3A8EC8}" destId="{BFCAA80F-B5FB-49FF-BB8F-17E6690EDFCC}" srcOrd="2" destOrd="0" parTransId="{8EF5DF56-7B0E-439E-B0FB-FC274A4CBA20}" sibTransId="{5349598D-52A0-457A-B28A-7C699644A352}"/>
    <dgm:cxn modelId="{174708A3-9101-4A7C-8366-564B31B77C0F}" type="presOf" srcId="{BFCAA80F-B5FB-49FF-BB8F-17E6690EDFCC}" destId="{F4EE5584-B0B9-4605-9C02-FC52FD17D33B}" srcOrd="0" destOrd="0" presId="urn:microsoft.com/office/officeart/2005/8/layout/pyramid2"/>
    <dgm:cxn modelId="{A1BBEAB8-A700-480E-B243-B9E745B6D8B3}" type="presOf" srcId="{3F6F9B51-06CE-45EA-855A-1156663D2D45}" destId="{65DB5DD9-3DCB-4211-9048-4B364C4AF1F2}" srcOrd="0" destOrd="0" presId="urn:microsoft.com/office/officeart/2005/8/layout/pyramid2"/>
    <dgm:cxn modelId="{E549D6BD-77F9-4632-A5BC-6503804FAF1F}" type="presOf" srcId="{FFC86C81-B953-4A97-83FA-87385C3A8EC8}" destId="{8181A893-6D6D-4E72-8342-1CAE28695F51}" srcOrd="0" destOrd="0" presId="urn:microsoft.com/office/officeart/2005/8/layout/pyramid2"/>
    <dgm:cxn modelId="{39A80CBF-C21E-48CD-BCE4-6275C0EA75A5}" type="presOf" srcId="{410AE736-6AA9-4BF5-AB3D-95901D587416}" destId="{FE58CB0D-F769-475B-BF0D-B5F316A10E06}" srcOrd="0" destOrd="0" presId="urn:microsoft.com/office/officeart/2005/8/layout/pyramid2"/>
    <dgm:cxn modelId="{96A4DE16-6D88-4D41-B233-492F4F5F8350}" type="presParOf" srcId="{8181A893-6D6D-4E72-8342-1CAE28695F51}" destId="{70790E22-CD93-43A6-AAA2-256F2A0ABBB2}" srcOrd="0" destOrd="0" presId="urn:microsoft.com/office/officeart/2005/8/layout/pyramid2"/>
    <dgm:cxn modelId="{75BA6AA9-CB30-43B8-97BE-5DE34EA93F2E}" type="presParOf" srcId="{8181A893-6D6D-4E72-8342-1CAE28695F51}" destId="{752F8656-CF7E-4F85-AFEA-C6D333E6E705}" srcOrd="1" destOrd="0" presId="urn:microsoft.com/office/officeart/2005/8/layout/pyramid2"/>
    <dgm:cxn modelId="{8E0A2770-4CE7-48E6-A3A6-4138588DCF04}" type="presParOf" srcId="{752F8656-CF7E-4F85-AFEA-C6D333E6E705}" destId="{665A384B-628D-48A6-B03D-268540C0A967}" srcOrd="0" destOrd="0" presId="urn:microsoft.com/office/officeart/2005/8/layout/pyramid2"/>
    <dgm:cxn modelId="{5DD3D3D4-5BA8-41A6-838B-D6CE5F183413}" type="presParOf" srcId="{752F8656-CF7E-4F85-AFEA-C6D333E6E705}" destId="{E4FDAD4E-0171-4C5D-8D43-1E237A5A368C}" srcOrd="1" destOrd="0" presId="urn:microsoft.com/office/officeart/2005/8/layout/pyramid2"/>
    <dgm:cxn modelId="{6A88F1ED-08D2-4608-8530-C89C14060A10}" type="presParOf" srcId="{752F8656-CF7E-4F85-AFEA-C6D333E6E705}" destId="{65DB5DD9-3DCB-4211-9048-4B364C4AF1F2}" srcOrd="2" destOrd="0" presId="urn:microsoft.com/office/officeart/2005/8/layout/pyramid2"/>
    <dgm:cxn modelId="{F560924A-0E72-4B30-9CD8-3C1B75FD980D}" type="presParOf" srcId="{752F8656-CF7E-4F85-AFEA-C6D333E6E705}" destId="{A3188F6F-1424-4B8E-BE67-3B59026FA286}" srcOrd="3" destOrd="0" presId="urn:microsoft.com/office/officeart/2005/8/layout/pyramid2"/>
    <dgm:cxn modelId="{4C066AC9-ACC9-43EA-A547-D7C26DED1DD2}" type="presParOf" srcId="{752F8656-CF7E-4F85-AFEA-C6D333E6E705}" destId="{F4EE5584-B0B9-4605-9C02-FC52FD17D33B}" srcOrd="4" destOrd="0" presId="urn:microsoft.com/office/officeart/2005/8/layout/pyramid2"/>
    <dgm:cxn modelId="{39E9492F-AB53-4330-8D1D-25B544643053}" type="presParOf" srcId="{752F8656-CF7E-4F85-AFEA-C6D333E6E705}" destId="{5627AB9A-EF41-4C36-BDF0-2019FCC407B8}" srcOrd="5" destOrd="0" presId="urn:microsoft.com/office/officeart/2005/8/layout/pyramid2"/>
    <dgm:cxn modelId="{63D87924-E481-4853-82D4-97CEA28FBC09}" type="presParOf" srcId="{752F8656-CF7E-4F85-AFEA-C6D333E6E705}" destId="{6D044297-D0C5-42BE-BF04-64B16E5D4F36}" srcOrd="6" destOrd="0" presId="urn:microsoft.com/office/officeart/2005/8/layout/pyramid2"/>
    <dgm:cxn modelId="{CF0D5555-E0D7-45B6-8979-944952CA1D46}" type="presParOf" srcId="{752F8656-CF7E-4F85-AFEA-C6D333E6E705}" destId="{BBA429AB-0ADD-4C7E-A63B-4660FAB36490}" srcOrd="7" destOrd="0" presId="urn:microsoft.com/office/officeart/2005/8/layout/pyramid2"/>
    <dgm:cxn modelId="{C85C841A-2B92-4BD8-9061-725C22C206D1}" type="presParOf" srcId="{752F8656-CF7E-4F85-AFEA-C6D333E6E705}" destId="{FE58CB0D-F769-475B-BF0D-B5F316A10E06}" srcOrd="8" destOrd="0" presId="urn:microsoft.com/office/officeart/2005/8/layout/pyramid2"/>
    <dgm:cxn modelId="{97D929FA-E309-42D4-BCDA-925198198E78}" type="presParOf" srcId="{752F8656-CF7E-4F85-AFEA-C6D333E6E705}" destId="{B5C1B10F-12FA-41F7-8E87-6F80F23BB4C5}"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3B97D5-CFB2-462F-8BCE-D26B7CC62F0B}"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74B12B3B-FC4B-4E33-BC92-291F908F3967}">
      <dgm:prSet/>
      <dgm:spPr/>
      <dgm:t>
        <a:bodyPr/>
        <a:lstStyle/>
        <a:p>
          <a:r>
            <a:rPr lang="en-US" b="0" i="0" dirty="0"/>
            <a:t>User engagement</a:t>
          </a:r>
          <a:endParaRPr lang="en-IN" dirty="0"/>
        </a:p>
      </dgm:t>
    </dgm:pt>
    <dgm:pt modelId="{3EFBE138-879E-49B1-BA13-3990AA06790C}" type="parTrans" cxnId="{4D6047CF-EEEF-453C-BE60-79DB3F12FA0B}">
      <dgm:prSet/>
      <dgm:spPr/>
      <dgm:t>
        <a:bodyPr/>
        <a:lstStyle/>
        <a:p>
          <a:endParaRPr lang="en-IN"/>
        </a:p>
      </dgm:t>
    </dgm:pt>
    <dgm:pt modelId="{A76CEBE8-D0D1-4361-A3D8-92BFDA4C2E97}" type="sibTrans" cxnId="{4D6047CF-EEEF-453C-BE60-79DB3F12FA0B}">
      <dgm:prSet/>
      <dgm:spPr/>
      <dgm:t>
        <a:bodyPr/>
        <a:lstStyle/>
        <a:p>
          <a:endParaRPr lang="en-IN"/>
        </a:p>
      </dgm:t>
    </dgm:pt>
    <dgm:pt modelId="{9A74F5FF-7605-49CA-9578-8569C164D0D8}">
      <dgm:prSet/>
      <dgm:spPr/>
      <dgm:t>
        <a:bodyPr/>
        <a:lstStyle/>
        <a:p>
          <a:r>
            <a:rPr lang="en-US" b="0" i="0" dirty="0"/>
            <a:t>Mood improvement</a:t>
          </a:r>
          <a:endParaRPr lang="en-IN" dirty="0"/>
        </a:p>
      </dgm:t>
    </dgm:pt>
    <dgm:pt modelId="{3C21B313-9B7C-45EA-90FA-F1264FE46AD7}" type="parTrans" cxnId="{34D1984D-0FC0-43D0-B582-F8D43CC7352D}">
      <dgm:prSet/>
      <dgm:spPr/>
      <dgm:t>
        <a:bodyPr/>
        <a:lstStyle/>
        <a:p>
          <a:endParaRPr lang="en-IN"/>
        </a:p>
      </dgm:t>
    </dgm:pt>
    <dgm:pt modelId="{A2A8A213-D5CC-4DF5-9817-3B763940F3C6}" type="sibTrans" cxnId="{34D1984D-0FC0-43D0-B582-F8D43CC7352D}">
      <dgm:prSet/>
      <dgm:spPr/>
      <dgm:t>
        <a:bodyPr/>
        <a:lstStyle/>
        <a:p>
          <a:endParaRPr lang="en-IN"/>
        </a:p>
      </dgm:t>
    </dgm:pt>
    <dgm:pt modelId="{F98C44C3-6FF0-4D2F-B90D-407C66E908C6}">
      <dgm:prSet/>
      <dgm:spPr/>
      <dgm:t>
        <a:bodyPr/>
        <a:lstStyle/>
        <a:p>
          <a:r>
            <a:rPr lang="en-US" b="0" i="0" dirty="0"/>
            <a:t>Tracking of mental health goals</a:t>
          </a:r>
          <a:endParaRPr lang="en-IN" dirty="0"/>
        </a:p>
      </dgm:t>
    </dgm:pt>
    <dgm:pt modelId="{C66784DA-8C59-4640-97A2-F57141FD8AD4}" type="parTrans" cxnId="{ADE41F34-A900-431C-873A-DAEDAA6C42E2}">
      <dgm:prSet/>
      <dgm:spPr/>
      <dgm:t>
        <a:bodyPr/>
        <a:lstStyle/>
        <a:p>
          <a:endParaRPr lang="en-IN"/>
        </a:p>
      </dgm:t>
    </dgm:pt>
    <dgm:pt modelId="{537B462F-F535-4664-A79B-2E0EFD1EB792}" type="sibTrans" cxnId="{ADE41F34-A900-431C-873A-DAEDAA6C42E2}">
      <dgm:prSet/>
      <dgm:spPr/>
      <dgm:t>
        <a:bodyPr/>
        <a:lstStyle/>
        <a:p>
          <a:endParaRPr lang="en-IN"/>
        </a:p>
      </dgm:t>
    </dgm:pt>
    <dgm:pt modelId="{56086814-84C4-4352-B197-6DA4ECF7A6B9}" type="pres">
      <dgm:prSet presAssocID="{9B3B97D5-CFB2-462F-8BCE-D26B7CC62F0B}" presName="Name0" presStyleCnt="0">
        <dgm:presLayoutVars>
          <dgm:dir/>
          <dgm:resizeHandles val="exact"/>
        </dgm:presLayoutVars>
      </dgm:prSet>
      <dgm:spPr/>
    </dgm:pt>
    <dgm:pt modelId="{7170EB5D-FD76-4D88-8BB2-91666071AC2F}" type="pres">
      <dgm:prSet presAssocID="{74B12B3B-FC4B-4E33-BC92-291F908F3967}" presName="node" presStyleLbl="node1" presStyleIdx="0" presStyleCnt="3">
        <dgm:presLayoutVars>
          <dgm:bulletEnabled val="1"/>
        </dgm:presLayoutVars>
      </dgm:prSet>
      <dgm:spPr/>
    </dgm:pt>
    <dgm:pt modelId="{E51F96BA-D592-4E62-81AB-6C897149B575}" type="pres">
      <dgm:prSet presAssocID="{A76CEBE8-D0D1-4361-A3D8-92BFDA4C2E97}" presName="sibTrans" presStyleLbl="sibTrans2D1" presStyleIdx="0" presStyleCnt="2"/>
      <dgm:spPr/>
    </dgm:pt>
    <dgm:pt modelId="{EF280E02-E623-4451-8AB4-F238ADF8121D}" type="pres">
      <dgm:prSet presAssocID="{A76CEBE8-D0D1-4361-A3D8-92BFDA4C2E97}" presName="connectorText" presStyleLbl="sibTrans2D1" presStyleIdx="0" presStyleCnt="2"/>
      <dgm:spPr/>
    </dgm:pt>
    <dgm:pt modelId="{F0417B8B-73D0-493F-A3CD-2F60D105CA05}" type="pres">
      <dgm:prSet presAssocID="{9A74F5FF-7605-49CA-9578-8569C164D0D8}" presName="node" presStyleLbl="node1" presStyleIdx="1" presStyleCnt="3">
        <dgm:presLayoutVars>
          <dgm:bulletEnabled val="1"/>
        </dgm:presLayoutVars>
      </dgm:prSet>
      <dgm:spPr/>
    </dgm:pt>
    <dgm:pt modelId="{0DA31838-734E-4EDB-807F-8E707DA5CEC8}" type="pres">
      <dgm:prSet presAssocID="{A2A8A213-D5CC-4DF5-9817-3B763940F3C6}" presName="sibTrans" presStyleLbl="sibTrans2D1" presStyleIdx="1" presStyleCnt="2"/>
      <dgm:spPr/>
    </dgm:pt>
    <dgm:pt modelId="{CB657659-7613-44B7-A7BC-A3D52D4EC0C5}" type="pres">
      <dgm:prSet presAssocID="{A2A8A213-D5CC-4DF5-9817-3B763940F3C6}" presName="connectorText" presStyleLbl="sibTrans2D1" presStyleIdx="1" presStyleCnt="2"/>
      <dgm:spPr/>
    </dgm:pt>
    <dgm:pt modelId="{41E4A15F-37A0-4179-822F-39F712546371}" type="pres">
      <dgm:prSet presAssocID="{F98C44C3-6FF0-4D2F-B90D-407C66E908C6}" presName="node" presStyleLbl="node1" presStyleIdx="2" presStyleCnt="3">
        <dgm:presLayoutVars>
          <dgm:bulletEnabled val="1"/>
        </dgm:presLayoutVars>
      </dgm:prSet>
      <dgm:spPr/>
    </dgm:pt>
  </dgm:ptLst>
  <dgm:cxnLst>
    <dgm:cxn modelId="{F8ACDC07-39F1-42D9-A968-14F747F7FAA9}" type="presOf" srcId="{A2A8A213-D5CC-4DF5-9817-3B763940F3C6}" destId="{CB657659-7613-44B7-A7BC-A3D52D4EC0C5}" srcOrd="1" destOrd="0" presId="urn:microsoft.com/office/officeart/2005/8/layout/process1"/>
    <dgm:cxn modelId="{E586EB27-71B1-46FF-882B-8F056BB94B23}" type="presOf" srcId="{A76CEBE8-D0D1-4361-A3D8-92BFDA4C2E97}" destId="{E51F96BA-D592-4E62-81AB-6C897149B575}" srcOrd="0" destOrd="0" presId="urn:microsoft.com/office/officeart/2005/8/layout/process1"/>
    <dgm:cxn modelId="{ADE41F34-A900-431C-873A-DAEDAA6C42E2}" srcId="{9B3B97D5-CFB2-462F-8BCE-D26B7CC62F0B}" destId="{F98C44C3-6FF0-4D2F-B90D-407C66E908C6}" srcOrd="2" destOrd="0" parTransId="{C66784DA-8C59-4640-97A2-F57141FD8AD4}" sibTransId="{537B462F-F535-4664-A79B-2E0EFD1EB792}"/>
    <dgm:cxn modelId="{34D1984D-0FC0-43D0-B582-F8D43CC7352D}" srcId="{9B3B97D5-CFB2-462F-8BCE-D26B7CC62F0B}" destId="{9A74F5FF-7605-49CA-9578-8569C164D0D8}" srcOrd="1" destOrd="0" parTransId="{3C21B313-9B7C-45EA-90FA-F1264FE46AD7}" sibTransId="{A2A8A213-D5CC-4DF5-9817-3B763940F3C6}"/>
    <dgm:cxn modelId="{8D396D88-1D5D-404C-BBF7-27572263681D}" type="presOf" srcId="{F98C44C3-6FF0-4D2F-B90D-407C66E908C6}" destId="{41E4A15F-37A0-4179-822F-39F712546371}" srcOrd="0" destOrd="0" presId="urn:microsoft.com/office/officeart/2005/8/layout/process1"/>
    <dgm:cxn modelId="{72851392-5E0C-4440-9BD6-F24410C26E8D}" type="presOf" srcId="{9A74F5FF-7605-49CA-9578-8569C164D0D8}" destId="{F0417B8B-73D0-493F-A3CD-2F60D105CA05}" srcOrd="0" destOrd="0" presId="urn:microsoft.com/office/officeart/2005/8/layout/process1"/>
    <dgm:cxn modelId="{67994DA4-0401-45E3-B12C-6037F3B93093}" type="presOf" srcId="{74B12B3B-FC4B-4E33-BC92-291F908F3967}" destId="{7170EB5D-FD76-4D88-8BB2-91666071AC2F}" srcOrd="0" destOrd="0" presId="urn:microsoft.com/office/officeart/2005/8/layout/process1"/>
    <dgm:cxn modelId="{106924B4-8B2A-469D-8BD0-0E399BAFC2AB}" type="presOf" srcId="{A2A8A213-D5CC-4DF5-9817-3B763940F3C6}" destId="{0DA31838-734E-4EDB-807F-8E707DA5CEC8}" srcOrd="0" destOrd="0" presId="urn:microsoft.com/office/officeart/2005/8/layout/process1"/>
    <dgm:cxn modelId="{E4EBF5C8-7B1D-4E67-A8E8-45CA092CAADD}" type="presOf" srcId="{A76CEBE8-D0D1-4361-A3D8-92BFDA4C2E97}" destId="{EF280E02-E623-4451-8AB4-F238ADF8121D}" srcOrd="1" destOrd="0" presId="urn:microsoft.com/office/officeart/2005/8/layout/process1"/>
    <dgm:cxn modelId="{7C0CA3CD-C4E6-44EA-BFE4-CBA6538A2873}" type="presOf" srcId="{9B3B97D5-CFB2-462F-8BCE-D26B7CC62F0B}" destId="{56086814-84C4-4352-B197-6DA4ECF7A6B9}" srcOrd="0" destOrd="0" presId="urn:microsoft.com/office/officeart/2005/8/layout/process1"/>
    <dgm:cxn modelId="{4D6047CF-EEEF-453C-BE60-79DB3F12FA0B}" srcId="{9B3B97D5-CFB2-462F-8BCE-D26B7CC62F0B}" destId="{74B12B3B-FC4B-4E33-BC92-291F908F3967}" srcOrd="0" destOrd="0" parTransId="{3EFBE138-879E-49B1-BA13-3990AA06790C}" sibTransId="{A76CEBE8-D0D1-4361-A3D8-92BFDA4C2E97}"/>
    <dgm:cxn modelId="{2397D7A6-DDD0-4F04-98DE-8FE65C626A03}" type="presParOf" srcId="{56086814-84C4-4352-B197-6DA4ECF7A6B9}" destId="{7170EB5D-FD76-4D88-8BB2-91666071AC2F}" srcOrd="0" destOrd="0" presId="urn:microsoft.com/office/officeart/2005/8/layout/process1"/>
    <dgm:cxn modelId="{F9C0555A-158A-467D-980A-C9A204B15056}" type="presParOf" srcId="{56086814-84C4-4352-B197-6DA4ECF7A6B9}" destId="{E51F96BA-D592-4E62-81AB-6C897149B575}" srcOrd="1" destOrd="0" presId="urn:microsoft.com/office/officeart/2005/8/layout/process1"/>
    <dgm:cxn modelId="{65775DB1-B936-421A-BEAE-0A56C15B2997}" type="presParOf" srcId="{E51F96BA-D592-4E62-81AB-6C897149B575}" destId="{EF280E02-E623-4451-8AB4-F238ADF8121D}" srcOrd="0" destOrd="0" presId="urn:microsoft.com/office/officeart/2005/8/layout/process1"/>
    <dgm:cxn modelId="{968F2376-6118-4680-B4E5-008E5BFE44CC}" type="presParOf" srcId="{56086814-84C4-4352-B197-6DA4ECF7A6B9}" destId="{F0417B8B-73D0-493F-A3CD-2F60D105CA05}" srcOrd="2" destOrd="0" presId="urn:microsoft.com/office/officeart/2005/8/layout/process1"/>
    <dgm:cxn modelId="{5FA4F956-B638-49C1-BF1D-875169299ED8}" type="presParOf" srcId="{56086814-84C4-4352-B197-6DA4ECF7A6B9}" destId="{0DA31838-734E-4EDB-807F-8E707DA5CEC8}" srcOrd="3" destOrd="0" presId="urn:microsoft.com/office/officeart/2005/8/layout/process1"/>
    <dgm:cxn modelId="{D81FCF1A-A1C9-4C22-84A5-72DF97DDF149}" type="presParOf" srcId="{0DA31838-734E-4EDB-807F-8E707DA5CEC8}" destId="{CB657659-7613-44B7-A7BC-A3D52D4EC0C5}" srcOrd="0" destOrd="0" presId="urn:microsoft.com/office/officeart/2005/8/layout/process1"/>
    <dgm:cxn modelId="{FF5C82AE-20A5-4C97-A010-88646CD1F6F8}" type="presParOf" srcId="{56086814-84C4-4352-B197-6DA4ECF7A6B9}" destId="{41E4A15F-37A0-4179-822F-39F71254637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FF3B7F-271C-4DC3-917C-27A1F3C835E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011FB1B0-4224-4D18-9B20-30FD5B4BC8B6}">
      <dgm:prSet/>
      <dgm:spPr/>
      <dgm:t>
        <a:bodyPr/>
        <a:lstStyle/>
        <a:p>
          <a:r>
            <a:rPr lang="en-IN" b="1" i="0" dirty="0"/>
            <a:t>Frontend</a:t>
          </a:r>
          <a:r>
            <a:rPr lang="en-IN" b="0" i="0" dirty="0"/>
            <a:t>: HTML5, CSS, JavaScript      ( for interactive UI)</a:t>
          </a:r>
          <a:endParaRPr lang="en-IN" dirty="0"/>
        </a:p>
      </dgm:t>
    </dgm:pt>
    <dgm:pt modelId="{447C2D6D-D5C3-4315-818A-40B99C48E4A1}" type="parTrans" cxnId="{26CE144A-7AD6-4FEC-8725-C84D199A37CA}">
      <dgm:prSet/>
      <dgm:spPr/>
      <dgm:t>
        <a:bodyPr/>
        <a:lstStyle/>
        <a:p>
          <a:endParaRPr lang="en-IN"/>
        </a:p>
      </dgm:t>
    </dgm:pt>
    <dgm:pt modelId="{96F63028-5BDF-42AD-967A-A1AAA2435752}" type="sibTrans" cxnId="{26CE144A-7AD6-4FEC-8725-C84D199A37CA}">
      <dgm:prSet/>
      <dgm:spPr/>
      <dgm:t>
        <a:bodyPr/>
        <a:lstStyle/>
        <a:p>
          <a:endParaRPr lang="en-IN"/>
        </a:p>
      </dgm:t>
    </dgm:pt>
    <dgm:pt modelId="{8AB9A720-A88B-4D36-B65B-64D906115EBA}">
      <dgm:prSet/>
      <dgm:spPr/>
      <dgm:t>
        <a:bodyPr/>
        <a:lstStyle/>
        <a:p>
          <a:r>
            <a:rPr lang="en-IN" b="1" i="0" dirty="0"/>
            <a:t>Backend</a:t>
          </a:r>
          <a:r>
            <a:rPr lang="en-IN" b="0" i="0" dirty="0"/>
            <a:t>: Node.js, Python (for game logic, user management, and data storage)</a:t>
          </a:r>
          <a:endParaRPr lang="en-IN" dirty="0"/>
        </a:p>
      </dgm:t>
    </dgm:pt>
    <dgm:pt modelId="{063E4ADB-0150-43F7-9DED-DD7E1CA97215}" type="parTrans" cxnId="{F923DAFF-AD2C-45A5-A724-8C0D8FE30C8B}">
      <dgm:prSet/>
      <dgm:spPr/>
      <dgm:t>
        <a:bodyPr/>
        <a:lstStyle/>
        <a:p>
          <a:endParaRPr lang="en-IN"/>
        </a:p>
      </dgm:t>
    </dgm:pt>
    <dgm:pt modelId="{0D7A7AA7-C22C-4E14-8402-084D9DD6368E}" type="sibTrans" cxnId="{F923DAFF-AD2C-45A5-A724-8C0D8FE30C8B}">
      <dgm:prSet/>
      <dgm:spPr/>
      <dgm:t>
        <a:bodyPr/>
        <a:lstStyle/>
        <a:p>
          <a:endParaRPr lang="en-IN"/>
        </a:p>
      </dgm:t>
    </dgm:pt>
    <dgm:pt modelId="{B5F91FB6-E471-485D-9DD5-7C45D52AACEF}">
      <dgm:prSet/>
      <dgm:spPr/>
      <dgm:t>
        <a:bodyPr/>
        <a:lstStyle/>
        <a:p>
          <a:r>
            <a:rPr lang="en-IN" b="1" i="0" dirty="0"/>
            <a:t>Database</a:t>
          </a:r>
          <a:r>
            <a:rPr lang="en-IN" b="0" i="0" dirty="0"/>
            <a:t>: MongoDB (for storing user data and game progress)</a:t>
          </a:r>
          <a:endParaRPr lang="en-IN" dirty="0"/>
        </a:p>
      </dgm:t>
    </dgm:pt>
    <dgm:pt modelId="{B2533DD6-A844-4F80-8CC4-A13B299FAF5E}" type="parTrans" cxnId="{B6A9B7C4-8B98-486B-833B-BF48AD4E1D6F}">
      <dgm:prSet/>
      <dgm:spPr/>
      <dgm:t>
        <a:bodyPr/>
        <a:lstStyle/>
        <a:p>
          <a:endParaRPr lang="en-IN"/>
        </a:p>
      </dgm:t>
    </dgm:pt>
    <dgm:pt modelId="{98D40B78-DD08-4516-A140-9A52007C55A2}" type="sibTrans" cxnId="{B6A9B7C4-8B98-486B-833B-BF48AD4E1D6F}">
      <dgm:prSet/>
      <dgm:spPr/>
      <dgm:t>
        <a:bodyPr/>
        <a:lstStyle/>
        <a:p>
          <a:endParaRPr lang="en-IN"/>
        </a:p>
      </dgm:t>
    </dgm:pt>
    <dgm:pt modelId="{C195BCCB-467A-4B0D-9C0F-72BAE7BE862B}">
      <dgm:prSet/>
      <dgm:spPr/>
      <dgm:t>
        <a:bodyPr/>
        <a:lstStyle/>
        <a:p>
          <a:r>
            <a:rPr lang="en-IN" b="1" i="0" dirty="0"/>
            <a:t>Cloud Services</a:t>
          </a:r>
          <a:r>
            <a:rPr lang="en-IN" b="0" i="0" dirty="0"/>
            <a:t>: Azure for hosting, scalability, and AI/ML services.</a:t>
          </a:r>
          <a:endParaRPr lang="en-IN" dirty="0"/>
        </a:p>
      </dgm:t>
    </dgm:pt>
    <dgm:pt modelId="{05DDCC9D-880A-48CB-B0C7-D1CDAE18D63C}" type="parTrans" cxnId="{50CAFA64-78D1-4147-A238-C427B6050E6E}">
      <dgm:prSet/>
      <dgm:spPr/>
      <dgm:t>
        <a:bodyPr/>
        <a:lstStyle/>
        <a:p>
          <a:endParaRPr lang="en-IN"/>
        </a:p>
      </dgm:t>
    </dgm:pt>
    <dgm:pt modelId="{D5303C0A-B0C0-4C3E-ABD5-28097AF26EAE}" type="sibTrans" cxnId="{50CAFA64-78D1-4147-A238-C427B6050E6E}">
      <dgm:prSet/>
      <dgm:spPr/>
      <dgm:t>
        <a:bodyPr/>
        <a:lstStyle/>
        <a:p>
          <a:endParaRPr lang="en-IN"/>
        </a:p>
      </dgm:t>
    </dgm:pt>
    <dgm:pt modelId="{6822AFB3-6C37-4252-8A11-782BA0DE0DA2}">
      <dgm:prSet/>
      <dgm:spPr/>
      <dgm:t>
        <a:bodyPr/>
        <a:lstStyle/>
        <a:p>
          <a:r>
            <a:rPr lang="en-IN" b="1" i="0"/>
            <a:t>AI/ML Frameworks</a:t>
          </a:r>
          <a:r>
            <a:rPr lang="en-IN" b="0" i="0"/>
            <a:t>: TensorFlow for mood analysis and personalized interventions.</a:t>
          </a:r>
          <a:endParaRPr lang="en-IN"/>
        </a:p>
      </dgm:t>
    </dgm:pt>
    <dgm:pt modelId="{27AE064D-678C-4521-95F0-11AE763AD473}" type="parTrans" cxnId="{6EE6BF83-904B-4FB0-B6A3-9F875F3A37F7}">
      <dgm:prSet/>
      <dgm:spPr/>
      <dgm:t>
        <a:bodyPr/>
        <a:lstStyle/>
        <a:p>
          <a:endParaRPr lang="en-IN"/>
        </a:p>
      </dgm:t>
    </dgm:pt>
    <dgm:pt modelId="{CDF5F9D9-0335-4EC3-93C7-6AC019F26493}" type="sibTrans" cxnId="{6EE6BF83-904B-4FB0-B6A3-9F875F3A37F7}">
      <dgm:prSet/>
      <dgm:spPr/>
      <dgm:t>
        <a:bodyPr/>
        <a:lstStyle/>
        <a:p>
          <a:endParaRPr lang="en-IN"/>
        </a:p>
      </dgm:t>
    </dgm:pt>
    <dgm:pt modelId="{544F9535-191C-4638-8924-76901A82129B}">
      <dgm:prSet/>
      <dgm:spPr/>
      <dgm:t>
        <a:bodyPr/>
        <a:lstStyle/>
        <a:p>
          <a:r>
            <a:rPr lang="en-IN" b="1" i="0" dirty="0"/>
            <a:t>Analytics</a:t>
          </a:r>
          <a:r>
            <a:rPr lang="en-IN" b="0" i="0" dirty="0"/>
            <a:t>:  Google Analytics for tracking user engagement and behaviour.</a:t>
          </a:r>
          <a:endParaRPr lang="en-IN" dirty="0"/>
        </a:p>
      </dgm:t>
    </dgm:pt>
    <dgm:pt modelId="{B4BEA207-963E-4AE9-BCDB-578E06E31AE6}" type="parTrans" cxnId="{0800EA25-676D-4AD5-A415-05A3FD5F8D19}">
      <dgm:prSet/>
      <dgm:spPr/>
      <dgm:t>
        <a:bodyPr/>
        <a:lstStyle/>
        <a:p>
          <a:endParaRPr lang="en-IN"/>
        </a:p>
      </dgm:t>
    </dgm:pt>
    <dgm:pt modelId="{8C8CF192-CAA8-41A7-96C2-80A30F0C2F2C}" type="sibTrans" cxnId="{0800EA25-676D-4AD5-A415-05A3FD5F8D19}">
      <dgm:prSet/>
      <dgm:spPr/>
      <dgm:t>
        <a:bodyPr/>
        <a:lstStyle/>
        <a:p>
          <a:endParaRPr lang="en-IN"/>
        </a:p>
      </dgm:t>
    </dgm:pt>
    <dgm:pt modelId="{3A11A22E-10EE-4321-BBC0-C14F4AA77A7E}" type="pres">
      <dgm:prSet presAssocID="{FAFF3B7F-271C-4DC3-917C-27A1F3C835ED}" presName="CompostProcess" presStyleCnt="0">
        <dgm:presLayoutVars>
          <dgm:dir/>
          <dgm:resizeHandles val="exact"/>
        </dgm:presLayoutVars>
      </dgm:prSet>
      <dgm:spPr/>
    </dgm:pt>
    <dgm:pt modelId="{E41A9C99-486A-46E3-9ECA-FB7CD9F5AC4E}" type="pres">
      <dgm:prSet presAssocID="{FAFF3B7F-271C-4DC3-917C-27A1F3C835ED}" presName="arrow" presStyleLbl="bgShp" presStyleIdx="0" presStyleCnt="1"/>
      <dgm:spPr/>
    </dgm:pt>
    <dgm:pt modelId="{849F6C0C-A136-4ECC-9361-67FCDAEF2A37}" type="pres">
      <dgm:prSet presAssocID="{FAFF3B7F-271C-4DC3-917C-27A1F3C835ED}" presName="linearProcess" presStyleCnt="0"/>
      <dgm:spPr/>
    </dgm:pt>
    <dgm:pt modelId="{024D21FA-60B7-44B0-80E8-93EDE31862E3}" type="pres">
      <dgm:prSet presAssocID="{011FB1B0-4224-4D18-9B20-30FD5B4BC8B6}" presName="textNode" presStyleLbl="node1" presStyleIdx="0" presStyleCnt="6">
        <dgm:presLayoutVars>
          <dgm:bulletEnabled val="1"/>
        </dgm:presLayoutVars>
      </dgm:prSet>
      <dgm:spPr/>
    </dgm:pt>
    <dgm:pt modelId="{C6D48F00-0AC9-469A-95AE-0B5AE65CB46E}" type="pres">
      <dgm:prSet presAssocID="{96F63028-5BDF-42AD-967A-A1AAA2435752}" presName="sibTrans" presStyleCnt="0"/>
      <dgm:spPr/>
    </dgm:pt>
    <dgm:pt modelId="{498B7823-0410-481B-8268-DDB93D325BD5}" type="pres">
      <dgm:prSet presAssocID="{8AB9A720-A88B-4D36-B65B-64D906115EBA}" presName="textNode" presStyleLbl="node1" presStyleIdx="1" presStyleCnt="6">
        <dgm:presLayoutVars>
          <dgm:bulletEnabled val="1"/>
        </dgm:presLayoutVars>
      </dgm:prSet>
      <dgm:spPr/>
    </dgm:pt>
    <dgm:pt modelId="{A5AD495C-ADCF-4862-8D39-408341A840C9}" type="pres">
      <dgm:prSet presAssocID="{0D7A7AA7-C22C-4E14-8402-084D9DD6368E}" presName="sibTrans" presStyleCnt="0"/>
      <dgm:spPr/>
    </dgm:pt>
    <dgm:pt modelId="{94670B1F-A08D-43AB-AB6F-AAE520D1652E}" type="pres">
      <dgm:prSet presAssocID="{B5F91FB6-E471-485D-9DD5-7C45D52AACEF}" presName="textNode" presStyleLbl="node1" presStyleIdx="2" presStyleCnt="6">
        <dgm:presLayoutVars>
          <dgm:bulletEnabled val="1"/>
        </dgm:presLayoutVars>
      </dgm:prSet>
      <dgm:spPr/>
    </dgm:pt>
    <dgm:pt modelId="{64233A83-D822-4B9F-83E2-101B7368129F}" type="pres">
      <dgm:prSet presAssocID="{98D40B78-DD08-4516-A140-9A52007C55A2}" presName="sibTrans" presStyleCnt="0"/>
      <dgm:spPr/>
    </dgm:pt>
    <dgm:pt modelId="{20D3C6E8-A06A-44BE-9C27-9A26A6790116}" type="pres">
      <dgm:prSet presAssocID="{C195BCCB-467A-4B0D-9C0F-72BAE7BE862B}" presName="textNode" presStyleLbl="node1" presStyleIdx="3" presStyleCnt="6">
        <dgm:presLayoutVars>
          <dgm:bulletEnabled val="1"/>
        </dgm:presLayoutVars>
      </dgm:prSet>
      <dgm:spPr/>
    </dgm:pt>
    <dgm:pt modelId="{30CFF0F3-8FB1-4165-914C-18755078FEAD}" type="pres">
      <dgm:prSet presAssocID="{D5303C0A-B0C0-4C3E-ABD5-28097AF26EAE}" presName="sibTrans" presStyleCnt="0"/>
      <dgm:spPr/>
    </dgm:pt>
    <dgm:pt modelId="{70A28AC2-5287-47C9-A31B-3DFBCACF92BD}" type="pres">
      <dgm:prSet presAssocID="{6822AFB3-6C37-4252-8A11-782BA0DE0DA2}" presName="textNode" presStyleLbl="node1" presStyleIdx="4" presStyleCnt="6">
        <dgm:presLayoutVars>
          <dgm:bulletEnabled val="1"/>
        </dgm:presLayoutVars>
      </dgm:prSet>
      <dgm:spPr/>
    </dgm:pt>
    <dgm:pt modelId="{D8181125-F0EE-439A-AF3E-96A8F82C9743}" type="pres">
      <dgm:prSet presAssocID="{CDF5F9D9-0335-4EC3-93C7-6AC019F26493}" presName="sibTrans" presStyleCnt="0"/>
      <dgm:spPr/>
    </dgm:pt>
    <dgm:pt modelId="{67C76C26-B67A-4981-9951-DCCA45F761E8}" type="pres">
      <dgm:prSet presAssocID="{544F9535-191C-4638-8924-76901A82129B}" presName="textNode" presStyleLbl="node1" presStyleIdx="5" presStyleCnt="6">
        <dgm:presLayoutVars>
          <dgm:bulletEnabled val="1"/>
        </dgm:presLayoutVars>
      </dgm:prSet>
      <dgm:spPr/>
    </dgm:pt>
  </dgm:ptLst>
  <dgm:cxnLst>
    <dgm:cxn modelId="{0800EA25-676D-4AD5-A415-05A3FD5F8D19}" srcId="{FAFF3B7F-271C-4DC3-917C-27A1F3C835ED}" destId="{544F9535-191C-4638-8924-76901A82129B}" srcOrd="5" destOrd="0" parTransId="{B4BEA207-963E-4AE9-BCDB-578E06E31AE6}" sibTransId="{8C8CF192-CAA8-41A7-96C2-80A30F0C2F2C}"/>
    <dgm:cxn modelId="{96130C36-402C-47B1-83FD-F84FA3BF67BF}" type="presOf" srcId="{8AB9A720-A88B-4D36-B65B-64D906115EBA}" destId="{498B7823-0410-481B-8268-DDB93D325BD5}" srcOrd="0" destOrd="0" presId="urn:microsoft.com/office/officeart/2005/8/layout/hProcess9"/>
    <dgm:cxn modelId="{50CAFA64-78D1-4147-A238-C427B6050E6E}" srcId="{FAFF3B7F-271C-4DC3-917C-27A1F3C835ED}" destId="{C195BCCB-467A-4B0D-9C0F-72BAE7BE862B}" srcOrd="3" destOrd="0" parTransId="{05DDCC9D-880A-48CB-B0C7-D1CDAE18D63C}" sibTransId="{D5303C0A-B0C0-4C3E-ABD5-28097AF26EAE}"/>
    <dgm:cxn modelId="{26CE144A-7AD6-4FEC-8725-C84D199A37CA}" srcId="{FAFF3B7F-271C-4DC3-917C-27A1F3C835ED}" destId="{011FB1B0-4224-4D18-9B20-30FD5B4BC8B6}" srcOrd="0" destOrd="0" parTransId="{447C2D6D-D5C3-4315-818A-40B99C48E4A1}" sibTransId="{96F63028-5BDF-42AD-967A-A1AAA2435752}"/>
    <dgm:cxn modelId="{968DAA54-8864-47C0-831B-49073694834B}" type="presOf" srcId="{FAFF3B7F-271C-4DC3-917C-27A1F3C835ED}" destId="{3A11A22E-10EE-4321-BBC0-C14F4AA77A7E}" srcOrd="0" destOrd="0" presId="urn:microsoft.com/office/officeart/2005/8/layout/hProcess9"/>
    <dgm:cxn modelId="{4BF83656-F70A-4FF4-9A6B-ACAF9DA5CC33}" type="presOf" srcId="{C195BCCB-467A-4B0D-9C0F-72BAE7BE862B}" destId="{20D3C6E8-A06A-44BE-9C27-9A26A6790116}" srcOrd="0" destOrd="0" presId="urn:microsoft.com/office/officeart/2005/8/layout/hProcess9"/>
    <dgm:cxn modelId="{BDEBE482-A7D2-49B6-B3B8-C926086D5ACD}" type="presOf" srcId="{544F9535-191C-4638-8924-76901A82129B}" destId="{67C76C26-B67A-4981-9951-DCCA45F761E8}" srcOrd="0" destOrd="0" presId="urn:microsoft.com/office/officeart/2005/8/layout/hProcess9"/>
    <dgm:cxn modelId="{6EE6BF83-904B-4FB0-B6A3-9F875F3A37F7}" srcId="{FAFF3B7F-271C-4DC3-917C-27A1F3C835ED}" destId="{6822AFB3-6C37-4252-8A11-782BA0DE0DA2}" srcOrd="4" destOrd="0" parTransId="{27AE064D-678C-4521-95F0-11AE763AD473}" sibTransId="{CDF5F9D9-0335-4EC3-93C7-6AC019F26493}"/>
    <dgm:cxn modelId="{325DFD8F-2967-4835-B425-7859E25F29FF}" type="presOf" srcId="{6822AFB3-6C37-4252-8A11-782BA0DE0DA2}" destId="{70A28AC2-5287-47C9-A31B-3DFBCACF92BD}" srcOrd="0" destOrd="0" presId="urn:microsoft.com/office/officeart/2005/8/layout/hProcess9"/>
    <dgm:cxn modelId="{DCB3B4AA-8652-41FF-BC70-A007C86B7C97}" type="presOf" srcId="{B5F91FB6-E471-485D-9DD5-7C45D52AACEF}" destId="{94670B1F-A08D-43AB-AB6F-AAE520D1652E}" srcOrd="0" destOrd="0" presId="urn:microsoft.com/office/officeart/2005/8/layout/hProcess9"/>
    <dgm:cxn modelId="{B6A9B7C4-8B98-486B-833B-BF48AD4E1D6F}" srcId="{FAFF3B7F-271C-4DC3-917C-27A1F3C835ED}" destId="{B5F91FB6-E471-485D-9DD5-7C45D52AACEF}" srcOrd="2" destOrd="0" parTransId="{B2533DD6-A844-4F80-8CC4-A13B299FAF5E}" sibTransId="{98D40B78-DD08-4516-A140-9A52007C55A2}"/>
    <dgm:cxn modelId="{C4FBF9D6-FD07-48C2-AF2B-BDF25C2F579F}" type="presOf" srcId="{011FB1B0-4224-4D18-9B20-30FD5B4BC8B6}" destId="{024D21FA-60B7-44B0-80E8-93EDE31862E3}" srcOrd="0" destOrd="0" presId="urn:microsoft.com/office/officeart/2005/8/layout/hProcess9"/>
    <dgm:cxn modelId="{F923DAFF-AD2C-45A5-A724-8C0D8FE30C8B}" srcId="{FAFF3B7F-271C-4DC3-917C-27A1F3C835ED}" destId="{8AB9A720-A88B-4D36-B65B-64D906115EBA}" srcOrd="1" destOrd="0" parTransId="{063E4ADB-0150-43F7-9DED-DD7E1CA97215}" sibTransId="{0D7A7AA7-C22C-4E14-8402-084D9DD6368E}"/>
    <dgm:cxn modelId="{96215C5A-21CB-4B85-9703-28C16FBFBAA4}" type="presParOf" srcId="{3A11A22E-10EE-4321-BBC0-C14F4AA77A7E}" destId="{E41A9C99-486A-46E3-9ECA-FB7CD9F5AC4E}" srcOrd="0" destOrd="0" presId="urn:microsoft.com/office/officeart/2005/8/layout/hProcess9"/>
    <dgm:cxn modelId="{D455B3F6-B2A9-4AF6-96DC-D793D4656104}" type="presParOf" srcId="{3A11A22E-10EE-4321-BBC0-C14F4AA77A7E}" destId="{849F6C0C-A136-4ECC-9361-67FCDAEF2A37}" srcOrd="1" destOrd="0" presId="urn:microsoft.com/office/officeart/2005/8/layout/hProcess9"/>
    <dgm:cxn modelId="{FA4F4D50-F459-4972-8C25-50037581C689}" type="presParOf" srcId="{849F6C0C-A136-4ECC-9361-67FCDAEF2A37}" destId="{024D21FA-60B7-44B0-80E8-93EDE31862E3}" srcOrd="0" destOrd="0" presId="urn:microsoft.com/office/officeart/2005/8/layout/hProcess9"/>
    <dgm:cxn modelId="{627681B3-0A92-481F-91F2-3659C9A713B0}" type="presParOf" srcId="{849F6C0C-A136-4ECC-9361-67FCDAEF2A37}" destId="{C6D48F00-0AC9-469A-95AE-0B5AE65CB46E}" srcOrd="1" destOrd="0" presId="urn:microsoft.com/office/officeart/2005/8/layout/hProcess9"/>
    <dgm:cxn modelId="{435E93C4-203E-4ABE-A528-92F1F03632E2}" type="presParOf" srcId="{849F6C0C-A136-4ECC-9361-67FCDAEF2A37}" destId="{498B7823-0410-481B-8268-DDB93D325BD5}" srcOrd="2" destOrd="0" presId="urn:microsoft.com/office/officeart/2005/8/layout/hProcess9"/>
    <dgm:cxn modelId="{B07160CB-64DE-4ED7-AE64-32440669D73F}" type="presParOf" srcId="{849F6C0C-A136-4ECC-9361-67FCDAEF2A37}" destId="{A5AD495C-ADCF-4862-8D39-408341A840C9}" srcOrd="3" destOrd="0" presId="urn:microsoft.com/office/officeart/2005/8/layout/hProcess9"/>
    <dgm:cxn modelId="{3BFB1CF0-5F3E-4825-8DB7-727834FB1C93}" type="presParOf" srcId="{849F6C0C-A136-4ECC-9361-67FCDAEF2A37}" destId="{94670B1F-A08D-43AB-AB6F-AAE520D1652E}" srcOrd="4" destOrd="0" presId="urn:microsoft.com/office/officeart/2005/8/layout/hProcess9"/>
    <dgm:cxn modelId="{70E69375-F188-4CDD-B3CA-21EF03300361}" type="presParOf" srcId="{849F6C0C-A136-4ECC-9361-67FCDAEF2A37}" destId="{64233A83-D822-4B9F-83E2-101B7368129F}" srcOrd="5" destOrd="0" presId="urn:microsoft.com/office/officeart/2005/8/layout/hProcess9"/>
    <dgm:cxn modelId="{1901B4AD-C7D9-42EB-AB9D-77E906E1DEA8}" type="presParOf" srcId="{849F6C0C-A136-4ECC-9361-67FCDAEF2A37}" destId="{20D3C6E8-A06A-44BE-9C27-9A26A6790116}" srcOrd="6" destOrd="0" presId="urn:microsoft.com/office/officeart/2005/8/layout/hProcess9"/>
    <dgm:cxn modelId="{4EDE6738-C20D-4018-AB3E-3422B87E7496}" type="presParOf" srcId="{849F6C0C-A136-4ECC-9361-67FCDAEF2A37}" destId="{30CFF0F3-8FB1-4165-914C-18755078FEAD}" srcOrd="7" destOrd="0" presId="urn:microsoft.com/office/officeart/2005/8/layout/hProcess9"/>
    <dgm:cxn modelId="{77C76E63-B55D-4D52-BA6F-B96800FB7937}" type="presParOf" srcId="{849F6C0C-A136-4ECC-9361-67FCDAEF2A37}" destId="{70A28AC2-5287-47C9-A31B-3DFBCACF92BD}" srcOrd="8" destOrd="0" presId="urn:microsoft.com/office/officeart/2005/8/layout/hProcess9"/>
    <dgm:cxn modelId="{C52D5F4B-7687-412C-AC55-E2D945F70978}" type="presParOf" srcId="{849F6C0C-A136-4ECC-9361-67FCDAEF2A37}" destId="{D8181125-F0EE-439A-AF3E-96A8F82C9743}" srcOrd="9" destOrd="0" presId="urn:microsoft.com/office/officeart/2005/8/layout/hProcess9"/>
    <dgm:cxn modelId="{A2CEC622-C169-470F-94E1-2A75E3A91655}" type="presParOf" srcId="{849F6C0C-A136-4ECC-9361-67FCDAEF2A37}" destId="{67C76C26-B67A-4981-9951-DCCA45F761E8}"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A9E4F0-29E3-4B8F-B81B-B339540EDA3E}"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IN"/>
        </a:p>
      </dgm:t>
    </dgm:pt>
    <dgm:pt modelId="{E75F18B6-B727-4BE2-8F08-D7407C25E31E}">
      <dgm:prSet/>
      <dgm:spPr/>
      <dgm:t>
        <a:bodyPr/>
        <a:lstStyle/>
        <a:p>
          <a:r>
            <a:rPr lang="en-US" b="1" i="0"/>
            <a:t>User Data Storage</a:t>
          </a:r>
          <a:r>
            <a:rPr lang="en-US" b="0" i="0"/>
            <a:t>: You might rely on external databases (e.g., AWS RDS) to store user data securely.</a:t>
          </a:r>
          <a:endParaRPr lang="en-IN"/>
        </a:p>
      </dgm:t>
    </dgm:pt>
    <dgm:pt modelId="{C0AA51B7-D6C8-4623-8048-C7A6EA4F4D19}" type="parTrans" cxnId="{B9B47C77-1389-4ADD-AFF1-EE5B33C06677}">
      <dgm:prSet/>
      <dgm:spPr/>
      <dgm:t>
        <a:bodyPr/>
        <a:lstStyle/>
        <a:p>
          <a:endParaRPr lang="en-IN"/>
        </a:p>
      </dgm:t>
    </dgm:pt>
    <dgm:pt modelId="{0F23D216-972A-48CB-B0F6-D1EC2F2C778F}" type="sibTrans" cxnId="{B9B47C77-1389-4ADD-AFF1-EE5B33C06677}">
      <dgm:prSet/>
      <dgm:spPr/>
      <dgm:t>
        <a:bodyPr/>
        <a:lstStyle/>
        <a:p>
          <a:endParaRPr lang="en-IN"/>
        </a:p>
      </dgm:t>
    </dgm:pt>
    <dgm:pt modelId="{83A01628-3F97-48FE-AB17-4A049EFAD5AF}">
      <dgm:prSet/>
      <dgm:spPr/>
      <dgm:t>
        <a:bodyPr/>
        <a:lstStyle/>
        <a:p>
          <a:r>
            <a:rPr lang="en-US" b="1" i="0"/>
            <a:t>AI/ML Services</a:t>
          </a:r>
          <a:r>
            <a:rPr lang="en-US" b="0" i="0"/>
            <a:t>: If using AI/ML for mood analysis, you'll depend on these services, which could be cloud-based.</a:t>
          </a:r>
          <a:endParaRPr lang="en-IN"/>
        </a:p>
      </dgm:t>
    </dgm:pt>
    <dgm:pt modelId="{A103934A-6B59-4C4B-B816-3BC3BE43CC70}" type="parTrans" cxnId="{EFB0CE8B-104B-4A9A-87CF-96E16568801C}">
      <dgm:prSet/>
      <dgm:spPr/>
      <dgm:t>
        <a:bodyPr/>
        <a:lstStyle/>
        <a:p>
          <a:endParaRPr lang="en-IN"/>
        </a:p>
      </dgm:t>
    </dgm:pt>
    <dgm:pt modelId="{34885099-EBF1-40DF-8A29-6E437440E5F6}" type="sibTrans" cxnId="{EFB0CE8B-104B-4A9A-87CF-96E16568801C}">
      <dgm:prSet/>
      <dgm:spPr/>
      <dgm:t>
        <a:bodyPr/>
        <a:lstStyle/>
        <a:p>
          <a:endParaRPr lang="en-IN"/>
        </a:p>
      </dgm:t>
    </dgm:pt>
    <dgm:pt modelId="{81D88086-28A7-4475-AF39-D5F95C2A1F1D}">
      <dgm:prSet/>
      <dgm:spPr/>
      <dgm:t>
        <a:bodyPr/>
        <a:lstStyle/>
        <a:p>
          <a:r>
            <a:rPr lang="en-US" b="1" i="0"/>
            <a:t>Content Delivery Network (CDN)</a:t>
          </a:r>
          <a:r>
            <a:rPr lang="en-US" b="0" i="0"/>
            <a:t>: For serving multimedia content, a CDN like AWS CloudFront might be used.</a:t>
          </a:r>
          <a:endParaRPr lang="en-IN"/>
        </a:p>
      </dgm:t>
    </dgm:pt>
    <dgm:pt modelId="{60CC35FC-94F5-45CB-884B-A1ECAFBD618A}" type="parTrans" cxnId="{0A18F382-C6D1-4FBD-95E4-815CB0D7F296}">
      <dgm:prSet/>
      <dgm:spPr/>
      <dgm:t>
        <a:bodyPr/>
        <a:lstStyle/>
        <a:p>
          <a:endParaRPr lang="en-IN"/>
        </a:p>
      </dgm:t>
    </dgm:pt>
    <dgm:pt modelId="{2384F2F6-9362-432D-9E7E-4BB0B7EDFEB2}" type="sibTrans" cxnId="{0A18F382-C6D1-4FBD-95E4-815CB0D7F296}">
      <dgm:prSet/>
      <dgm:spPr/>
      <dgm:t>
        <a:bodyPr/>
        <a:lstStyle/>
        <a:p>
          <a:endParaRPr lang="en-IN"/>
        </a:p>
      </dgm:t>
    </dgm:pt>
    <dgm:pt modelId="{F4FF867C-F5EC-4F7C-8020-296A8DDDFD0B}">
      <dgm:prSet/>
      <dgm:spPr/>
      <dgm:t>
        <a:bodyPr/>
        <a:lstStyle/>
        <a:p>
          <a:r>
            <a:rPr lang="en-US" b="1" i="0" dirty="0"/>
            <a:t>Payment Processing</a:t>
          </a:r>
          <a:r>
            <a:rPr lang="en-US" b="0" i="0" dirty="0"/>
            <a:t>: If the game has a premium version, you'd need integration with payment gateways like Stripe.</a:t>
          </a:r>
          <a:endParaRPr lang="en-IN" dirty="0"/>
        </a:p>
      </dgm:t>
    </dgm:pt>
    <dgm:pt modelId="{129677E6-3038-4224-99BF-28EA368023AF}" type="parTrans" cxnId="{6DB9AA8D-0032-4D5D-B75E-1BE8C9E33CBB}">
      <dgm:prSet/>
      <dgm:spPr/>
      <dgm:t>
        <a:bodyPr/>
        <a:lstStyle/>
        <a:p>
          <a:endParaRPr lang="en-IN"/>
        </a:p>
      </dgm:t>
    </dgm:pt>
    <dgm:pt modelId="{465CBEB0-9AFA-4164-8066-9BBF98716F31}" type="sibTrans" cxnId="{6DB9AA8D-0032-4D5D-B75E-1BE8C9E33CBB}">
      <dgm:prSet/>
      <dgm:spPr/>
      <dgm:t>
        <a:bodyPr/>
        <a:lstStyle/>
        <a:p>
          <a:endParaRPr lang="en-IN"/>
        </a:p>
      </dgm:t>
    </dgm:pt>
    <dgm:pt modelId="{C2F6E3FA-4AFC-4B71-86EE-C1689F1352F1}" type="pres">
      <dgm:prSet presAssocID="{49A9E4F0-29E3-4B8F-B81B-B339540EDA3E}" presName="Name0" presStyleCnt="0">
        <dgm:presLayoutVars>
          <dgm:dir/>
          <dgm:resizeHandles val="exact"/>
        </dgm:presLayoutVars>
      </dgm:prSet>
      <dgm:spPr/>
    </dgm:pt>
    <dgm:pt modelId="{ACD9A6C7-56A4-4F68-84E6-4DD49776DB0A}" type="pres">
      <dgm:prSet presAssocID="{49A9E4F0-29E3-4B8F-B81B-B339540EDA3E}" presName="arrow" presStyleLbl="bgShp" presStyleIdx="0" presStyleCnt="1"/>
      <dgm:spPr/>
    </dgm:pt>
    <dgm:pt modelId="{58E6489E-0147-42D1-AB58-DFFAD923C1C8}" type="pres">
      <dgm:prSet presAssocID="{49A9E4F0-29E3-4B8F-B81B-B339540EDA3E}" presName="points" presStyleCnt="0"/>
      <dgm:spPr/>
    </dgm:pt>
    <dgm:pt modelId="{B208465E-01A9-490D-9816-D6228F70A72B}" type="pres">
      <dgm:prSet presAssocID="{E75F18B6-B727-4BE2-8F08-D7407C25E31E}" presName="compositeA" presStyleCnt="0"/>
      <dgm:spPr/>
    </dgm:pt>
    <dgm:pt modelId="{B4A54B1A-7626-4169-8027-4B9C8E211660}" type="pres">
      <dgm:prSet presAssocID="{E75F18B6-B727-4BE2-8F08-D7407C25E31E}" presName="textA" presStyleLbl="revTx" presStyleIdx="0" presStyleCnt="4">
        <dgm:presLayoutVars>
          <dgm:bulletEnabled val="1"/>
        </dgm:presLayoutVars>
      </dgm:prSet>
      <dgm:spPr/>
    </dgm:pt>
    <dgm:pt modelId="{ABEC5402-81B5-4E7B-B242-0317A0B7DD95}" type="pres">
      <dgm:prSet presAssocID="{E75F18B6-B727-4BE2-8F08-D7407C25E31E}" presName="circleA" presStyleLbl="node1" presStyleIdx="0" presStyleCnt="4"/>
      <dgm:spPr/>
    </dgm:pt>
    <dgm:pt modelId="{DD608ECD-EA50-4DFF-A441-8966B7FE4FD5}" type="pres">
      <dgm:prSet presAssocID="{E75F18B6-B727-4BE2-8F08-D7407C25E31E}" presName="spaceA" presStyleCnt="0"/>
      <dgm:spPr/>
    </dgm:pt>
    <dgm:pt modelId="{8A758AEA-13EE-4F0E-8269-D4B9B469E0CF}" type="pres">
      <dgm:prSet presAssocID="{0F23D216-972A-48CB-B0F6-D1EC2F2C778F}" presName="space" presStyleCnt="0"/>
      <dgm:spPr/>
    </dgm:pt>
    <dgm:pt modelId="{D692C49A-8A91-48CA-8FB3-ED98FF883941}" type="pres">
      <dgm:prSet presAssocID="{83A01628-3F97-48FE-AB17-4A049EFAD5AF}" presName="compositeB" presStyleCnt="0"/>
      <dgm:spPr/>
    </dgm:pt>
    <dgm:pt modelId="{C09D3E0E-B341-4746-AF84-5168336C9178}" type="pres">
      <dgm:prSet presAssocID="{83A01628-3F97-48FE-AB17-4A049EFAD5AF}" presName="textB" presStyleLbl="revTx" presStyleIdx="1" presStyleCnt="4">
        <dgm:presLayoutVars>
          <dgm:bulletEnabled val="1"/>
        </dgm:presLayoutVars>
      </dgm:prSet>
      <dgm:spPr/>
    </dgm:pt>
    <dgm:pt modelId="{48C8302A-20AB-4A4A-A7FE-849F99C41BE4}" type="pres">
      <dgm:prSet presAssocID="{83A01628-3F97-48FE-AB17-4A049EFAD5AF}" presName="circleB" presStyleLbl="node1" presStyleIdx="1" presStyleCnt="4"/>
      <dgm:spPr/>
    </dgm:pt>
    <dgm:pt modelId="{05DA9629-1610-46EF-9F01-B40FC9D0619D}" type="pres">
      <dgm:prSet presAssocID="{83A01628-3F97-48FE-AB17-4A049EFAD5AF}" presName="spaceB" presStyleCnt="0"/>
      <dgm:spPr/>
    </dgm:pt>
    <dgm:pt modelId="{6B9926BE-1D92-45A7-9408-F062C2B82597}" type="pres">
      <dgm:prSet presAssocID="{34885099-EBF1-40DF-8A29-6E437440E5F6}" presName="space" presStyleCnt="0"/>
      <dgm:spPr/>
    </dgm:pt>
    <dgm:pt modelId="{DF27ED06-B101-4F69-973F-FA86386D44A7}" type="pres">
      <dgm:prSet presAssocID="{81D88086-28A7-4475-AF39-D5F95C2A1F1D}" presName="compositeA" presStyleCnt="0"/>
      <dgm:spPr/>
    </dgm:pt>
    <dgm:pt modelId="{2342684E-2292-4CEE-895F-3E3833A3F4C0}" type="pres">
      <dgm:prSet presAssocID="{81D88086-28A7-4475-AF39-D5F95C2A1F1D}" presName="textA" presStyleLbl="revTx" presStyleIdx="2" presStyleCnt="4">
        <dgm:presLayoutVars>
          <dgm:bulletEnabled val="1"/>
        </dgm:presLayoutVars>
      </dgm:prSet>
      <dgm:spPr/>
    </dgm:pt>
    <dgm:pt modelId="{9298A1C8-2ADB-4565-8258-3A0EF69461C1}" type="pres">
      <dgm:prSet presAssocID="{81D88086-28A7-4475-AF39-D5F95C2A1F1D}" presName="circleA" presStyleLbl="node1" presStyleIdx="2" presStyleCnt="4"/>
      <dgm:spPr/>
    </dgm:pt>
    <dgm:pt modelId="{4C6104D0-FABB-47AD-9F5E-A071258A1602}" type="pres">
      <dgm:prSet presAssocID="{81D88086-28A7-4475-AF39-D5F95C2A1F1D}" presName="spaceA" presStyleCnt="0"/>
      <dgm:spPr/>
    </dgm:pt>
    <dgm:pt modelId="{42543EB2-B351-47AA-935B-3D088D998986}" type="pres">
      <dgm:prSet presAssocID="{2384F2F6-9362-432D-9E7E-4BB0B7EDFEB2}" presName="space" presStyleCnt="0"/>
      <dgm:spPr/>
    </dgm:pt>
    <dgm:pt modelId="{A16B2BB0-3F51-497C-972A-94E62A4A193A}" type="pres">
      <dgm:prSet presAssocID="{F4FF867C-F5EC-4F7C-8020-296A8DDDFD0B}" presName="compositeB" presStyleCnt="0"/>
      <dgm:spPr/>
    </dgm:pt>
    <dgm:pt modelId="{F29C118D-96F3-48EB-B5E2-4D9E2EBA2878}" type="pres">
      <dgm:prSet presAssocID="{F4FF867C-F5EC-4F7C-8020-296A8DDDFD0B}" presName="textB" presStyleLbl="revTx" presStyleIdx="3" presStyleCnt="4">
        <dgm:presLayoutVars>
          <dgm:bulletEnabled val="1"/>
        </dgm:presLayoutVars>
      </dgm:prSet>
      <dgm:spPr/>
    </dgm:pt>
    <dgm:pt modelId="{FD773052-D393-4E38-9BB7-74A76EBCCC3B}" type="pres">
      <dgm:prSet presAssocID="{F4FF867C-F5EC-4F7C-8020-296A8DDDFD0B}" presName="circleB" presStyleLbl="node1" presStyleIdx="3" presStyleCnt="4"/>
      <dgm:spPr/>
    </dgm:pt>
    <dgm:pt modelId="{47B4C596-9191-4553-BCB1-E6560A583C86}" type="pres">
      <dgm:prSet presAssocID="{F4FF867C-F5EC-4F7C-8020-296A8DDDFD0B}" presName="spaceB" presStyleCnt="0"/>
      <dgm:spPr/>
    </dgm:pt>
  </dgm:ptLst>
  <dgm:cxnLst>
    <dgm:cxn modelId="{CAC28A2B-C118-4524-8BE5-10F52B6D0241}" type="presOf" srcId="{81D88086-28A7-4475-AF39-D5F95C2A1F1D}" destId="{2342684E-2292-4CEE-895F-3E3833A3F4C0}" srcOrd="0" destOrd="0" presId="urn:microsoft.com/office/officeart/2005/8/layout/hProcess11"/>
    <dgm:cxn modelId="{126E4A3C-D1DE-4B6E-8F37-9A893F2930DD}" type="presOf" srcId="{49A9E4F0-29E3-4B8F-B81B-B339540EDA3E}" destId="{C2F6E3FA-4AFC-4B71-86EE-C1689F1352F1}" srcOrd="0" destOrd="0" presId="urn:microsoft.com/office/officeart/2005/8/layout/hProcess11"/>
    <dgm:cxn modelId="{A4765466-C33C-4A37-AFEA-9CEFC1F5202C}" type="presOf" srcId="{83A01628-3F97-48FE-AB17-4A049EFAD5AF}" destId="{C09D3E0E-B341-4746-AF84-5168336C9178}" srcOrd="0" destOrd="0" presId="urn:microsoft.com/office/officeart/2005/8/layout/hProcess11"/>
    <dgm:cxn modelId="{B9B47C77-1389-4ADD-AFF1-EE5B33C06677}" srcId="{49A9E4F0-29E3-4B8F-B81B-B339540EDA3E}" destId="{E75F18B6-B727-4BE2-8F08-D7407C25E31E}" srcOrd="0" destOrd="0" parTransId="{C0AA51B7-D6C8-4623-8048-C7A6EA4F4D19}" sibTransId="{0F23D216-972A-48CB-B0F6-D1EC2F2C778F}"/>
    <dgm:cxn modelId="{0A18F382-C6D1-4FBD-95E4-815CB0D7F296}" srcId="{49A9E4F0-29E3-4B8F-B81B-B339540EDA3E}" destId="{81D88086-28A7-4475-AF39-D5F95C2A1F1D}" srcOrd="2" destOrd="0" parTransId="{60CC35FC-94F5-45CB-884B-A1ECAFBD618A}" sibTransId="{2384F2F6-9362-432D-9E7E-4BB0B7EDFEB2}"/>
    <dgm:cxn modelId="{120C5686-4FCA-490F-9348-900F58643AA6}" type="presOf" srcId="{F4FF867C-F5EC-4F7C-8020-296A8DDDFD0B}" destId="{F29C118D-96F3-48EB-B5E2-4D9E2EBA2878}" srcOrd="0" destOrd="0" presId="urn:microsoft.com/office/officeart/2005/8/layout/hProcess11"/>
    <dgm:cxn modelId="{EFB0CE8B-104B-4A9A-87CF-96E16568801C}" srcId="{49A9E4F0-29E3-4B8F-B81B-B339540EDA3E}" destId="{83A01628-3F97-48FE-AB17-4A049EFAD5AF}" srcOrd="1" destOrd="0" parTransId="{A103934A-6B59-4C4B-B816-3BC3BE43CC70}" sibTransId="{34885099-EBF1-40DF-8A29-6E437440E5F6}"/>
    <dgm:cxn modelId="{6DB9AA8D-0032-4D5D-B75E-1BE8C9E33CBB}" srcId="{49A9E4F0-29E3-4B8F-B81B-B339540EDA3E}" destId="{F4FF867C-F5EC-4F7C-8020-296A8DDDFD0B}" srcOrd="3" destOrd="0" parTransId="{129677E6-3038-4224-99BF-28EA368023AF}" sibTransId="{465CBEB0-9AFA-4164-8066-9BBF98716F31}"/>
    <dgm:cxn modelId="{88CBA1F7-5522-4AB7-AE1A-C6B2D1CFCD80}" type="presOf" srcId="{E75F18B6-B727-4BE2-8F08-D7407C25E31E}" destId="{B4A54B1A-7626-4169-8027-4B9C8E211660}" srcOrd="0" destOrd="0" presId="urn:microsoft.com/office/officeart/2005/8/layout/hProcess11"/>
    <dgm:cxn modelId="{5FDE408A-9F61-4E0B-8AAB-FE1E363C7914}" type="presParOf" srcId="{C2F6E3FA-4AFC-4B71-86EE-C1689F1352F1}" destId="{ACD9A6C7-56A4-4F68-84E6-4DD49776DB0A}" srcOrd="0" destOrd="0" presId="urn:microsoft.com/office/officeart/2005/8/layout/hProcess11"/>
    <dgm:cxn modelId="{B2B945F2-2DB1-4A3D-84ED-83679755969A}" type="presParOf" srcId="{C2F6E3FA-4AFC-4B71-86EE-C1689F1352F1}" destId="{58E6489E-0147-42D1-AB58-DFFAD923C1C8}" srcOrd="1" destOrd="0" presId="urn:microsoft.com/office/officeart/2005/8/layout/hProcess11"/>
    <dgm:cxn modelId="{87053743-299F-4D25-B348-60F82F104EDB}" type="presParOf" srcId="{58E6489E-0147-42D1-AB58-DFFAD923C1C8}" destId="{B208465E-01A9-490D-9816-D6228F70A72B}" srcOrd="0" destOrd="0" presId="urn:microsoft.com/office/officeart/2005/8/layout/hProcess11"/>
    <dgm:cxn modelId="{27FA7AFD-E61C-44C3-B93D-82B67506EAC0}" type="presParOf" srcId="{B208465E-01A9-490D-9816-D6228F70A72B}" destId="{B4A54B1A-7626-4169-8027-4B9C8E211660}" srcOrd="0" destOrd="0" presId="urn:microsoft.com/office/officeart/2005/8/layout/hProcess11"/>
    <dgm:cxn modelId="{57FD4BE5-6EED-43C8-9BB8-08760165D600}" type="presParOf" srcId="{B208465E-01A9-490D-9816-D6228F70A72B}" destId="{ABEC5402-81B5-4E7B-B242-0317A0B7DD95}" srcOrd="1" destOrd="0" presId="urn:microsoft.com/office/officeart/2005/8/layout/hProcess11"/>
    <dgm:cxn modelId="{81369471-4F94-48B3-8E50-DB72A8A4918A}" type="presParOf" srcId="{B208465E-01A9-490D-9816-D6228F70A72B}" destId="{DD608ECD-EA50-4DFF-A441-8966B7FE4FD5}" srcOrd="2" destOrd="0" presId="urn:microsoft.com/office/officeart/2005/8/layout/hProcess11"/>
    <dgm:cxn modelId="{DC1C2861-8394-4985-A42F-B0869C8FE01C}" type="presParOf" srcId="{58E6489E-0147-42D1-AB58-DFFAD923C1C8}" destId="{8A758AEA-13EE-4F0E-8269-D4B9B469E0CF}" srcOrd="1" destOrd="0" presId="urn:microsoft.com/office/officeart/2005/8/layout/hProcess11"/>
    <dgm:cxn modelId="{DF606B8B-0301-46B3-940D-026613DB40F0}" type="presParOf" srcId="{58E6489E-0147-42D1-AB58-DFFAD923C1C8}" destId="{D692C49A-8A91-48CA-8FB3-ED98FF883941}" srcOrd="2" destOrd="0" presId="urn:microsoft.com/office/officeart/2005/8/layout/hProcess11"/>
    <dgm:cxn modelId="{56D27534-E691-45E0-94E2-4C89BC29BC88}" type="presParOf" srcId="{D692C49A-8A91-48CA-8FB3-ED98FF883941}" destId="{C09D3E0E-B341-4746-AF84-5168336C9178}" srcOrd="0" destOrd="0" presId="urn:microsoft.com/office/officeart/2005/8/layout/hProcess11"/>
    <dgm:cxn modelId="{696662EC-DFC8-4837-8BDE-E574DD338480}" type="presParOf" srcId="{D692C49A-8A91-48CA-8FB3-ED98FF883941}" destId="{48C8302A-20AB-4A4A-A7FE-849F99C41BE4}" srcOrd="1" destOrd="0" presId="urn:microsoft.com/office/officeart/2005/8/layout/hProcess11"/>
    <dgm:cxn modelId="{0D7E27AD-E12B-40F1-8051-005DE47E1FE6}" type="presParOf" srcId="{D692C49A-8A91-48CA-8FB3-ED98FF883941}" destId="{05DA9629-1610-46EF-9F01-B40FC9D0619D}" srcOrd="2" destOrd="0" presId="urn:microsoft.com/office/officeart/2005/8/layout/hProcess11"/>
    <dgm:cxn modelId="{167AE174-002B-420C-9C64-0FF4E1A973B0}" type="presParOf" srcId="{58E6489E-0147-42D1-AB58-DFFAD923C1C8}" destId="{6B9926BE-1D92-45A7-9408-F062C2B82597}" srcOrd="3" destOrd="0" presId="urn:microsoft.com/office/officeart/2005/8/layout/hProcess11"/>
    <dgm:cxn modelId="{008C10B2-4D45-4774-879D-BE943C6A5F69}" type="presParOf" srcId="{58E6489E-0147-42D1-AB58-DFFAD923C1C8}" destId="{DF27ED06-B101-4F69-973F-FA86386D44A7}" srcOrd="4" destOrd="0" presId="urn:microsoft.com/office/officeart/2005/8/layout/hProcess11"/>
    <dgm:cxn modelId="{89AA0797-324D-4C7A-BD1C-3F1D9D7C24CD}" type="presParOf" srcId="{DF27ED06-B101-4F69-973F-FA86386D44A7}" destId="{2342684E-2292-4CEE-895F-3E3833A3F4C0}" srcOrd="0" destOrd="0" presId="urn:microsoft.com/office/officeart/2005/8/layout/hProcess11"/>
    <dgm:cxn modelId="{0B5F24FD-7138-4DBD-B76D-07E82723AB30}" type="presParOf" srcId="{DF27ED06-B101-4F69-973F-FA86386D44A7}" destId="{9298A1C8-2ADB-4565-8258-3A0EF69461C1}" srcOrd="1" destOrd="0" presId="urn:microsoft.com/office/officeart/2005/8/layout/hProcess11"/>
    <dgm:cxn modelId="{F1BB6C48-D646-4AC7-8D24-39AAF5A99C58}" type="presParOf" srcId="{DF27ED06-B101-4F69-973F-FA86386D44A7}" destId="{4C6104D0-FABB-47AD-9F5E-A071258A1602}" srcOrd="2" destOrd="0" presId="urn:microsoft.com/office/officeart/2005/8/layout/hProcess11"/>
    <dgm:cxn modelId="{F52AD556-E74A-4768-A86D-45390DDC3C6E}" type="presParOf" srcId="{58E6489E-0147-42D1-AB58-DFFAD923C1C8}" destId="{42543EB2-B351-47AA-935B-3D088D998986}" srcOrd="5" destOrd="0" presId="urn:microsoft.com/office/officeart/2005/8/layout/hProcess11"/>
    <dgm:cxn modelId="{30508121-BC1A-4EDD-9A2F-CE76E0E8969C}" type="presParOf" srcId="{58E6489E-0147-42D1-AB58-DFFAD923C1C8}" destId="{A16B2BB0-3F51-497C-972A-94E62A4A193A}" srcOrd="6" destOrd="0" presId="urn:microsoft.com/office/officeart/2005/8/layout/hProcess11"/>
    <dgm:cxn modelId="{713DB66C-E635-47C8-8685-11988DC612E3}" type="presParOf" srcId="{A16B2BB0-3F51-497C-972A-94E62A4A193A}" destId="{F29C118D-96F3-48EB-B5E2-4D9E2EBA2878}" srcOrd="0" destOrd="0" presId="urn:microsoft.com/office/officeart/2005/8/layout/hProcess11"/>
    <dgm:cxn modelId="{1A0C5C47-3364-41A5-9141-5AF6D2BA2859}" type="presParOf" srcId="{A16B2BB0-3F51-497C-972A-94E62A4A193A}" destId="{FD773052-D393-4E38-9BB7-74A76EBCCC3B}" srcOrd="1" destOrd="0" presId="urn:microsoft.com/office/officeart/2005/8/layout/hProcess11"/>
    <dgm:cxn modelId="{6662A330-99E1-4046-9DFD-7638296ACB4F}" type="presParOf" srcId="{A16B2BB0-3F51-497C-972A-94E62A4A193A}" destId="{47B4C596-9191-4553-BCB1-E6560A583C86}"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35CB1A-25D6-4EF5-A901-931555B972C6}" type="doc">
      <dgm:prSet loTypeId="urn:microsoft.com/office/officeart/2005/8/layout/vList2" loCatId="list" qsTypeId="urn:microsoft.com/office/officeart/2005/8/quickstyle/3d3" qsCatId="3D" csTypeId="urn:microsoft.com/office/officeart/2005/8/colors/accent0_1" csCatId="mainScheme" phldr="1"/>
      <dgm:spPr/>
      <dgm:t>
        <a:bodyPr/>
        <a:lstStyle/>
        <a:p>
          <a:endParaRPr lang="en-IN"/>
        </a:p>
      </dgm:t>
    </dgm:pt>
    <dgm:pt modelId="{E28AD830-8303-467A-BF07-42A5CA040744}">
      <dgm:prSet/>
      <dgm:spPr>
        <a:solidFill>
          <a:schemeClr val="tx1">
            <a:lumMod val="10000"/>
            <a:lumOff val="90000"/>
          </a:schemeClr>
        </a:solidFill>
      </dgm:spPr>
      <dgm:t>
        <a:bodyPr/>
        <a:lstStyle/>
        <a:p>
          <a:r>
            <a:rPr lang="en-US" b="1" i="0" dirty="0"/>
            <a:t>Ethical Considerations</a:t>
          </a:r>
          <a:r>
            <a:rPr lang="en-US" b="0" i="0" dirty="0"/>
            <a:t>: Mental health is a sensitive topic. The game should be designed with ethical guidelines in mind, avoiding potential harm.</a:t>
          </a:r>
          <a:endParaRPr lang="en-IN" dirty="0"/>
        </a:p>
      </dgm:t>
    </dgm:pt>
    <dgm:pt modelId="{1A156A9B-1220-4D79-816F-C196775A27AB}" type="parTrans" cxnId="{A110B218-FA94-4883-825A-F34AC0EBF685}">
      <dgm:prSet/>
      <dgm:spPr/>
      <dgm:t>
        <a:bodyPr/>
        <a:lstStyle/>
        <a:p>
          <a:endParaRPr lang="en-IN"/>
        </a:p>
      </dgm:t>
    </dgm:pt>
    <dgm:pt modelId="{C506712B-6A80-4EA6-BDBF-4F84993FB57C}" type="sibTrans" cxnId="{A110B218-FA94-4883-825A-F34AC0EBF685}">
      <dgm:prSet/>
      <dgm:spPr/>
      <dgm:t>
        <a:bodyPr/>
        <a:lstStyle/>
        <a:p>
          <a:endParaRPr lang="en-IN"/>
        </a:p>
      </dgm:t>
    </dgm:pt>
    <dgm:pt modelId="{122D9D85-EADD-4FA1-928E-F2EC3A8C1E68}">
      <dgm:prSet/>
      <dgm:spPr>
        <a:solidFill>
          <a:schemeClr val="bg1">
            <a:lumMod val="95000"/>
          </a:schemeClr>
        </a:solidFill>
      </dgm:spPr>
      <dgm:t>
        <a:bodyPr/>
        <a:lstStyle/>
        <a:p>
          <a:r>
            <a:rPr lang="en-US" b="1" i="0" dirty="0"/>
            <a:t>Privacy and Data Security</a:t>
          </a:r>
          <a:r>
            <a:rPr lang="en-US" b="0" i="0" dirty="0"/>
            <a:t>: Handling user data, especially mental health-related data, requires strict privacy and security measures.</a:t>
          </a:r>
          <a:endParaRPr lang="en-IN" dirty="0"/>
        </a:p>
      </dgm:t>
    </dgm:pt>
    <dgm:pt modelId="{D6312161-EF59-430B-9FF7-882A1A5D878D}" type="parTrans" cxnId="{C1D4840B-D2DC-4D02-BB2C-5A0C11E6B7EB}">
      <dgm:prSet/>
      <dgm:spPr/>
      <dgm:t>
        <a:bodyPr/>
        <a:lstStyle/>
        <a:p>
          <a:endParaRPr lang="en-IN"/>
        </a:p>
      </dgm:t>
    </dgm:pt>
    <dgm:pt modelId="{F02BF103-9481-4E43-AC64-8E34993718FA}" type="sibTrans" cxnId="{C1D4840B-D2DC-4D02-BB2C-5A0C11E6B7EB}">
      <dgm:prSet/>
      <dgm:spPr/>
      <dgm:t>
        <a:bodyPr/>
        <a:lstStyle/>
        <a:p>
          <a:endParaRPr lang="en-IN"/>
        </a:p>
      </dgm:t>
    </dgm:pt>
    <dgm:pt modelId="{2995764D-0404-47CE-9356-D2DA91D7857E}">
      <dgm:prSet/>
      <dgm:spPr>
        <a:solidFill>
          <a:schemeClr val="tx1">
            <a:lumMod val="10000"/>
            <a:lumOff val="90000"/>
          </a:schemeClr>
        </a:solidFill>
      </dgm:spPr>
      <dgm:t>
        <a:bodyPr/>
        <a:lstStyle/>
        <a:p>
          <a:r>
            <a:rPr lang="en-US" b="1" i="0" dirty="0"/>
            <a:t>Effectiveness</a:t>
          </a:r>
          <a:r>
            <a:rPr lang="en-US" b="0" i="0" dirty="0"/>
            <a:t>: The effectiveness of the game in improving mental health can vary widely among users.</a:t>
          </a:r>
          <a:endParaRPr lang="en-IN" dirty="0"/>
        </a:p>
      </dgm:t>
    </dgm:pt>
    <dgm:pt modelId="{E653A7C4-4773-47FA-96FA-4ED10FCE6616}" type="parTrans" cxnId="{F01F7D77-A98A-4BF3-8B04-44FB85726063}">
      <dgm:prSet/>
      <dgm:spPr/>
      <dgm:t>
        <a:bodyPr/>
        <a:lstStyle/>
        <a:p>
          <a:endParaRPr lang="en-IN"/>
        </a:p>
      </dgm:t>
    </dgm:pt>
    <dgm:pt modelId="{DE0930F4-4375-469A-85DA-DB4FC320290D}" type="sibTrans" cxnId="{F01F7D77-A98A-4BF3-8B04-44FB85726063}">
      <dgm:prSet/>
      <dgm:spPr/>
      <dgm:t>
        <a:bodyPr/>
        <a:lstStyle/>
        <a:p>
          <a:endParaRPr lang="en-IN"/>
        </a:p>
      </dgm:t>
    </dgm:pt>
    <dgm:pt modelId="{2315E4B9-4EFC-4FDE-9BBB-EA133FEDE205}">
      <dgm:prSet/>
      <dgm:spPr>
        <a:solidFill>
          <a:schemeClr val="bg1">
            <a:lumMod val="95000"/>
          </a:schemeClr>
        </a:solidFill>
      </dgm:spPr>
      <dgm:t>
        <a:bodyPr/>
        <a:lstStyle/>
        <a:p>
          <a:r>
            <a:rPr lang="en-US" b="1" i="0" dirty="0"/>
            <a:t>Technical Challenges</a:t>
          </a:r>
          <a:r>
            <a:rPr lang="en-US" b="0" i="0" dirty="0"/>
            <a:t>: Implementing AI/ML for mood analysis can be complex and may require continuous refinement.</a:t>
          </a:r>
          <a:endParaRPr lang="en-IN" dirty="0"/>
        </a:p>
      </dgm:t>
    </dgm:pt>
    <dgm:pt modelId="{EC16876E-DAE5-4D6C-B6EA-02B83BBC6813}" type="parTrans" cxnId="{8B20B4D4-E1DA-4538-ADAF-28DD747D2452}">
      <dgm:prSet/>
      <dgm:spPr/>
      <dgm:t>
        <a:bodyPr/>
        <a:lstStyle/>
        <a:p>
          <a:endParaRPr lang="en-IN"/>
        </a:p>
      </dgm:t>
    </dgm:pt>
    <dgm:pt modelId="{0DA54A8F-6528-4DE9-B745-756841731908}" type="sibTrans" cxnId="{8B20B4D4-E1DA-4538-ADAF-28DD747D2452}">
      <dgm:prSet/>
      <dgm:spPr/>
      <dgm:t>
        <a:bodyPr/>
        <a:lstStyle/>
        <a:p>
          <a:endParaRPr lang="en-IN"/>
        </a:p>
      </dgm:t>
    </dgm:pt>
    <dgm:pt modelId="{4DC55546-73BC-4972-AA2A-F25E84C36C6D}">
      <dgm:prSet/>
      <dgm:spPr>
        <a:solidFill>
          <a:schemeClr val="tx1">
            <a:lumMod val="10000"/>
            <a:lumOff val="90000"/>
          </a:schemeClr>
        </a:solidFill>
      </dgm:spPr>
      <dgm:t>
        <a:bodyPr/>
        <a:lstStyle/>
        <a:p>
          <a:r>
            <a:rPr lang="en-US" b="1" i="0" dirty="0"/>
            <a:t>User Engagement</a:t>
          </a:r>
          <a:r>
            <a:rPr lang="en-US" b="0" i="0" dirty="0"/>
            <a:t>: Ensuring long-term engagement can be challenging. Frequent updates and novel content may be required.</a:t>
          </a:r>
          <a:endParaRPr lang="en-IN" dirty="0"/>
        </a:p>
      </dgm:t>
    </dgm:pt>
    <dgm:pt modelId="{952EB770-BDC5-4D6D-9DE2-2F5224C3C6F4}" type="parTrans" cxnId="{18DA54B8-D548-4CDD-BB0F-655AE1A7986A}">
      <dgm:prSet/>
      <dgm:spPr/>
      <dgm:t>
        <a:bodyPr/>
        <a:lstStyle/>
        <a:p>
          <a:endParaRPr lang="en-IN"/>
        </a:p>
      </dgm:t>
    </dgm:pt>
    <dgm:pt modelId="{761F4BFF-ECCE-46D4-9B1D-93A211284395}" type="sibTrans" cxnId="{18DA54B8-D548-4CDD-BB0F-655AE1A7986A}">
      <dgm:prSet/>
      <dgm:spPr/>
      <dgm:t>
        <a:bodyPr/>
        <a:lstStyle/>
        <a:p>
          <a:endParaRPr lang="en-IN"/>
        </a:p>
      </dgm:t>
    </dgm:pt>
    <dgm:pt modelId="{67463063-A718-4E29-8728-0BE0F68FA9A0}">
      <dgm:prSet/>
      <dgm:spPr>
        <a:solidFill>
          <a:schemeClr val="bg1">
            <a:lumMod val="95000"/>
          </a:schemeClr>
        </a:solidFill>
      </dgm:spPr>
      <dgm:t>
        <a:bodyPr/>
        <a:lstStyle/>
        <a:p>
          <a:r>
            <a:rPr lang="en-US" b="1" i="0" dirty="0"/>
            <a:t>Regulatory Compliance</a:t>
          </a:r>
          <a:r>
            <a:rPr lang="en-US" b="0" i="0" dirty="0"/>
            <a:t>: Depending on your region, there might be regulatory requirements for mental health applications.</a:t>
          </a:r>
          <a:endParaRPr lang="en-IN" dirty="0"/>
        </a:p>
      </dgm:t>
    </dgm:pt>
    <dgm:pt modelId="{CB6B2882-03EF-43D0-A591-34DC1E082C0E}" type="parTrans" cxnId="{045DDDDA-EA84-436F-B2AA-8F89C52C2697}">
      <dgm:prSet/>
      <dgm:spPr/>
      <dgm:t>
        <a:bodyPr/>
        <a:lstStyle/>
        <a:p>
          <a:endParaRPr lang="en-IN"/>
        </a:p>
      </dgm:t>
    </dgm:pt>
    <dgm:pt modelId="{EC439156-C9F5-40AE-A598-6A899BDC8B66}" type="sibTrans" cxnId="{045DDDDA-EA84-436F-B2AA-8F89C52C2697}">
      <dgm:prSet/>
      <dgm:spPr/>
      <dgm:t>
        <a:bodyPr/>
        <a:lstStyle/>
        <a:p>
          <a:endParaRPr lang="en-IN"/>
        </a:p>
      </dgm:t>
    </dgm:pt>
    <dgm:pt modelId="{EAB87680-3406-448A-BDA4-81F584F2431A}" type="pres">
      <dgm:prSet presAssocID="{B035CB1A-25D6-4EF5-A901-931555B972C6}" presName="linear" presStyleCnt="0">
        <dgm:presLayoutVars>
          <dgm:animLvl val="lvl"/>
          <dgm:resizeHandles val="exact"/>
        </dgm:presLayoutVars>
      </dgm:prSet>
      <dgm:spPr/>
    </dgm:pt>
    <dgm:pt modelId="{5B425F5E-D7C2-477B-9DF9-93C89D423C69}" type="pres">
      <dgm:prSet presAssocID="{E28AD830-8303-467A-BF07-42A5CA040744}" presName="parentText" presStyleLbl="node1" presStyleIdx="0" presStyleCnt="6">
        <dgm:presLayoutVars>
          <dgm:chMax val="0"/>
          <dgm:bulletEnabled val="1"/>
        </dgm:presLayoutVars>
      </dgm:prSet>
      <dgm:spPr/>
    </dgm:pt>
    <dgm:pt modelId="{82885569-7FC5-4D0D-BB72-DC99DDEA9430}" type="pres">
      <dgm:prSet presAssocID="{C506712B-6A80-4EA6-BDBF-4F84993FB57C}" presName="spacer" presStyleCnt="0"/>
      <dgm:spPr/>
    </dgm:pt>
    <dgm:pt modelId="{45947EC8-CD87-428D-BACD-8BEA93469F79}" type="pres">
      <dgm:prSet presAssocID="{122D9D85-EADD-4FA1-928E-F2EC3A8C1E68}" presName="parentText" presStyleLbl="node1" presStyleIdx="1" presStyleCnt="6">
        <dgm:presLayoutVars>
          <dgm:chMax val="0"/>
          <dgm:bulletEnabled val="1"/>
        </dgm:presLayoutVars>
      </dgm:prSet>
      <dgm:spPr/>
    </dgm:pt>
    <dgm:pt modelId="{384CEA95-7A01-45EE-8F61-AB932F9086AF}" type="pres">
      <dgm:prSet presAssocID="{F02BF103-9481-4E43-AC64-8E34993718FA}" presName="spacer" presStyleCnt="0"/>
      <dgm:spPr/>
    </dgm:pt>
    <dgm:pt modelId="{7C6B36FB-3BD1-4282-808C-D9B5BCAB9596}" type="pres">
      <dgm:prSet presAssocID="{2995764D-0404-47CE-9356-D2DA91D7857E}" presName="parentText" presStyleLbl="node1" presStyleIdx="2" presStyleCnt="6">
        <dgm:presLayoutVars>
          <dgm:chMax val="0"/>
          <dgm:bulletEnabled val="1"/>
        </dgm:presLayoutVars>
      </dgm:prSet>
      <dgm:spPr/>
    </dgm:pt>
    <dgm:pt modelId="{FB3531BB-89AE-43FC-B6D6-6A80E1275289}" type="pres">
      <dgm:prSet presAssocID="{DE0930F4-4375-469A-85DA-DB4FC320290D}" presName="spacer" presStyleCnt="0"/>
      <dgm:spPr/>
    </dgm:pt>
    <dgm:pt modelId="{EF449F1C-89CB-422B-A145-2DEA00E5A7C3}" type="pres">
      <dgm:prSet presAssocID="{2315E4B9-4EFC-4FDE-9BBB-EA133FEDE205}" presName="parentText" presStyleLbl="node1" presStyleIdx="3" presStyleCnt="6">
        <dgm:presLayoutVars>
          <dgm:chMax val="0"/>
          <dgm:bulletEnabled val="1"/>
        </dgm:presLayoutVars>
      </dgm:prSet>
      <dgm:spPr/>
    </dgm:pt>
    <dgm:pt modelId="{6BA11B5E-BB8E-41AE-BAAB-1463C8062E55}" type="pres">
      <dgm:prSet presAssocID="{0DA54A8F-6528-4DE9-B745-756841731908}" presName="spacer" presStyleCnt="0"/>
      <dgm:spPr/>
    </dgm:pt>
    <dgm:pt modelId="{5081014E-1B7D-49B2-B1EC-211F04AEABA9}" type="pres">
      <dgm:prSet presAssocID="{4DC55546-73BC-4972-AA2A-F25E84C36C6D}" presName="parentText" presStyleLbl="node1" presStyleIdx="4" presStyleCnt="6">
        <dgm:presLayoutVars>
          <dgm:chMax val="0"/>
          <dgm:bulletEnabled val="1"/>
        </dgm:presLayoutVars>
      </dgm:prSet>
      <dgm:spPr/>
    </dgm:pt>
    <dgm:pt modelId="{CB52C1B5-60BF-4B36-95F5-B937E7D4DEE9}" type="pres">
      <dgm:prSet presAssocID="{761F4BFF-ECCE-46D4-9B1D-93A211284395}" presName="spacer" presStyleCnt="0"/>
      <dgm:spPr/>
    </dgm:pt>
    <dgm:pt modelId="{19D052C4-0867-4C28-9701-82D8B835032D}" type="pres">
      <dgm:prSet presAssocID="{67463063-A718-4E29-8728-0BE0F68FA9A0}" presName="parentText" presStyleLbl="node1" presStyleIdx="5" presStyleCnt="6">
        <dgm:presLayoutVars>
          <dgm:chMax val="0"/>
          <dgm:bulletEnabled val="1"/>
        </dgm:presLayoutVars>
      </dgm:prSet>
      <dgm:spPr/>
    </dgm:pt>
  </dgm:ptLst>
  <dgm:cxnLst>
    <dgm:cxn modelId="{C1D4840B-D2DC-4D02-BB2C-5A0C11E6B7EB}" srcId="{B035CB1A-25D6-4EF5-A901-931555B972C6}" destId="{122D9D85-EADD-4FA1-928E-F2EC3A8C1E68}" srcOrd="1" destOrd="0" parTransId="{D6312161-EF59-430B-9FF7-882A1A5D878D}" sibTransId="{F02BF103-9481-4E43-AC64-8E34993718FA}"/>
    <dgm:cxn modelId="{A110B218-FA94-4883-825A-F34AC0EBF685}" srcId="{B035CB1A-25D6-4EF5-A901-931555B972C6}" destId="{E28AD830-8303-467A-BF07-42A5CA040744}" srcOrd="0" destOrd="0" parTransId="{1A156A9B-1220-4D79-816F-C196775A27AB}" sibTransId="{C506712B-6A80-4EA6-BDBF-4F84993FB57C}"/>
    <dgm:cxn modelId="{0AAE7E3D-3877-4832-9CAF-5F05D62E0AFE}" type="presOf" srcId="{122D9D85-EADD-4FA1-928E-F2EC3A8C1E68}" destId="{45947EC8-CD87-428D-BACD-8BEA93469F79}" srcOrd="0" destOrd="0" presId="urn:microsoft.com/office/officeart/2005/8/layout/vList2"/>
    <dgm:cxn modelId="{A4C6E361-1EC2-4805-BC62-0DAE2A16AB17}" type="presOf" srcId="{E28AD830-8303-467A-BF07-42A5CA040744}" destId="{5B425F5E-D7C2-477B-9DF9-93C89D423C69}" srcOrd="0" destOrd="0" presId="urn:microsoft.com/office/officeart/2005/8/layout/vList2"/>
    <dgm:cxn modelId="{9F37B962-3206-4E24-85C0-E5AC36EBD359}" type="presOf" srcId="{2995764D-0404-47CE-9356-D2DA91D7857E}" destId="{7C6B36FB-3BD1-4282-808C-D9B5BCAB9596}" srcOrd="0" destOrd="0" presId="urn:microsoft.com/office/officeart/2005/8/layout/vList2"/>
    <dgm:cxn modelId="{F01F7D77-A98A-4BF3-8B04-44FB85726063}" srcId="{B035CB1A-25D6-4EF5-A901-931555B972C6}" destId="{2995764D-0404-47CE-9356-D2DA91D7857E}" srcOrd="2" destOrd="0" parTransId="{E653A7C4-4773-47FA-96FA-4ED10FCE6616}" sibTransId="{DE0930F4-4375-469A-85DA-DB4FC320290D}"/>
    <dgm:cxn modelId="{22B6F380-12FB-4C00-9000-14D30A8CF339}" type="presOf" srcId="{67463063-A718-4E29-8728-0BE0F68FA9A0}" destId="{19D052C4-0867-4C28-9701-82D8B835032D}" srcOrd="0" destOrd="0" presId="urn:microsoft.com/office/officeart/2005/8/layout/vList2"/>
    <dgm:cxn modelId="{B8F68AA1-9480-4FB6-946C-3F166FD21E9F}" type="presOf" srcId="{4DC55546-73BC-4972-AA2A-F25E84C36C6D}" destId="{5081014E-1B7D-49B2-B1EC-211F04AEABA9}" srcOrd="0" destOrd="0" presId="urn:microsoft.com/office/officeart/2005/8/layout/vList2"/>
    <dgm:cxn modelId="{18DA54B8-D548-4CDD-BB0F-655AE1A7986A}" srcId="{B035CB1A-25D6-4EF5-A901-931555B972C6}" destId="{4DC55546-73BC-4972-AA2A-F25E84C36C6D}" srcOrd="4" destOrd="0" parTransId="{952EB770-BDC5-4D6D-9DE2-2F5224C3C6F4}" sibTransId="{761F4BFF-ECCE-46D4-9B1D-93A211284395}"/>
    <dgm:cxn modelId="{8B20B4D4-E1DA-4538-ADAF-28DD747D2452}" srcId="{B035CB1A-25D6-4EF5-A901-931555B972C6}" destId="{2315E4B9-4EFC-4FDE-9BBB-EA133FEDE205}" srcOrd="3" destOrd="0" parTransId="{EC16876E-DAE5-4D6C-B6EA-02B83BBC6813}" sibTransId="{0DA54A8F-6528-4DE9-B745-756841731908}"/>
    <dgm:cxn modelId="{B55633D9-9FEA-4F0C-87C5-82179937128D}" type="presOf" srcId="{2315E4B9-4EFC-4FDE-9BBB-EA133FEDE205}" destId="{EF449F1C-89CB-422B-A145-2DEA00E5A7C3}" srcOrd="0" destOrd="0" presId="urn:microsoft.com/office/officeart/2005/8/layout/vList2"/>
    <dgm:cxn modelId="{045DDDDA-EA84-436F-B2AA-8F89C52C2697}" srcId="{B035CB1A-25D6-4EF5-A901-931555B972C6}" destId="{67463063-A718-4E29-8728-0BE0F68FA9A0}" srcOrd="5" destOrd="0" parTransId="{CB6B2882-03EF-43D0-A591-34DC1E082C0E}" sibTransId="{EC439156-C9F5-40AE-A598-6A899BDC8B66}"/>
    <dgm:cxn modelId="{A62814E8-083E-4225-99F8-7FFE0754EBE4}" type="presOf" srcId="{B035CB1A-25D6-4EF5-A901-931555B972C6}" destId="{EAB87680-3406-448A-BDA4-81F584F2431A}" srcOrd="0" destOrd="0" presId="urn:microsoft.com/office/officeart/2005/8/layout/vList2"/>
    <dgm:cxn modelId="{8F0B82A0-2386-4507-AF27-B851CCD124D0}" type="presParOf" srcId="{EAB87680-3406-448A-BDA4-81F584F2431A}" destId="{5B425F5E-D7C2-477B-9DF9-93C89D423C69}" srcOrd="0" destOrd="0" presId="urn:microsoft.com/office/officeart/2005/8/layout/vList2"/>
    <dgm:cxn modelId="{FDD6C177-B761-43F3-A5E8-3B2E0E8F98DB}" type="presParOf" srcId="{EAB87680-3406-448A-BDA4-81F584F2431A}" destId="{82885569-7FC5-4D0D-BB72-DC99DDEA9430}" srcOrd="1" destOrd="0" presId="urn:microsoft.com/office/officeart/2005/8/layout/vList2"/>
    <dgm:cxn modelId="{83931F59-0DBD-4836-8974-839E7C66096C}" type="presParOf" srcId="{EAB87680-3406-448A-BDA4-81F584F2431A}" destId="{45947EC8-CD87-428D-BACD-8BEA93469F79}" srcOrd="2" destOrd="0" presId="urn:microsoft.com/office/officeart/2005/8/layout/vList2"/>
    <dgm:cxn modelId="{D9197A05-B267-4B0B-AE97-E2C6F43B0EF5}" type="presParOf" srcId="{EAB87680-3406-448A-BDA4-81F584F2431A}" destId="{384CEA95-7A01-45EE-8F61-AB932F9086AF}" srcOrd="3" destOrd="0" presId="urn:microsoft.com/office/officeart/2005/8/layout/vList2"/>
    <dgm:cxn modelId="{AEA57E98-E6D4-470C-A4DC-62F1A4AE4444}" type="presParOf" srcId="{EAB87680-3406-448A-BDA4-81F584F2431A}" destId="{7C6B36FB-3BD1-4282-808C-D9B5BCAB9596}" srcOrd="4" destOrd="0" presId="urn:microsoft.com/office/officeart/2005/8/layout/vList2"/>
    <dgm:cxn modelId="{F6B93161-9E7B-42DE-873D-A74712B9BE96}" type="presParOf" srcId="{EAB87680-3406-448A-BDA4-81F584F2431A}" destId="{FB3531BB-89AE-43FC-B6D6-6A80E1275289}" srcOrd="5" destOrd="0" presId="urn:microsoft.com/office/officeart/2005/8/layout/vList2"/>
    <dgm:cxn modelId="{476B09D1-3375-49CA-AE8D-C4186FF2F615}" type="presParOf" srcId="{EAB87680-3406-448A-BDA4-81F584F2431A}" destId="{EF449F1C-89CB-422B-A145-2DEA00E5A7C3}" srcOrd="6" destOrd="0" presId="urn:microsoft.com/office/officeart/2005/8/layout/vList2"/>
    <dgm:cxn modelId="{46F65014-4B09-411A-BB10-29250893763A}" type="presParOf" srcId="{EAB87680-3406-448A-BDA4-81F584F2431A}" destId="{6BA11B5E-BB8E-41AE-BAAB-1463C8062E55}" srcOrd="7" destOrd="0" presId="urn:microsoft.com/office/officeart/2005/8/layout/vList2"/>
    <dgm:cxn modelId="{7F71B01B-E256-418D-AEEA-F616990BF5FF}" type="presParOf" srcId="{EAB87680-3406-448A-BDA4-81F584F2431A}" destId="{5081014E-1B7D-49B2-B1EC-211F04AEABA9}" srcOrd="8" destOrd="0" presId="urn:microsoft.com/office/officeart/2005/8/layout/vList2"/>
    <dgm:cxn modelId="{90FAE992-9D4E-4D04-B1D3-44D113F5890C}" type="presParOf" srcId="{EAB87680-3406-448A-BDA4-81F584F2431A}" destId="{CB52C1B5-60BF-4B36-95F5-B937E7D4DEE9}" srcOrd="9" destOrd="0" presId="urn:microsoft.com/office/officeart/2005/8/layout/vList2"/>
    <dgm:cxn modelId="{4F391747-3A12-41BC-A353-955A5854B41F}" type="presParOf" srcId="{EAB87680-3406-448A-BDA4-81F584F2431A}" destId="{19D052C4-0867-4C28-9701-82D8B835032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8EB060-447E-4128-AF17-DADC2349EF1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0B74E1CA-8B64-4C2A-8D6D-C6DC54825901}">
      <dgm:prSet custT="1"/>
      <dgm:spPr>
        <a:effectLst>
          <a:glow rad="139700">
            <a:schemeClr val="accent4">
              <a:satMod val="175000"/>
              <a:alpha val="40000"/>
            </a:schemeClr>
          </a:glow>
        </a:effectLst>
      </dgm:spPr>
      <dgm:t>
        <a:bodyPr/>
        <a:lstStyle/>
        <a:p>
          <a:r>
            <a:rPr lang="en-US" sz="2000" dirty="0"/>
            <a:t>A game API is a software interface that allows developers to create and enhance game applications and access data, statistics, and features from other games or game servers.</a:t>
          </a:r>
          <a:endParaRPr lang="en-IN" sz="2000" dirty="0"/>
        </a:p>
      </dgm:t>
    </dgm:pt>
    <dgm:pt modelId="{FFFE79D1-B43D-4D62-A5EA-7732E3BAAC77}" type="parTrans" cxnId="{00210AFC-9E02-43AB-8393-56AE46051D98}">
      <dgm:prSet/>
      <dgm:spPr/>
      <dgm:t>
        <a:bodyPr/>
        <a:lstStyle/>
        <a:p>
          <a:endParaRPr lang="en-IN"/>
        </a:p>
      </dgm:t>
    </dgm:pt>
    <dgm:pt modelId="{81419E69-5177-4139-AD8C-DD76EA57669F}" type="sibTrans" cxnId="{00210AFC-9E02-43AB-8393-56AE46051D98}">
      <dgm:prSet/>
      <dgm:spPr/>
      <dgm:t>
        <a:bodyPr/>
        <a:lstStyle/>
        <a:p>
          <a:endParaRPr lang="en-IN"/>
        </a:p>
      </dgm:t>
    </dgm:pt>
    <dgm:pt modelId="{46D66C06-DEF3-4682-A176-3497F221D117}">
      <dgm:prSet custT="1"/>
      <dgm:spPr>
        <a:effectLst>
          <a:glow rad="139700">
            <a:schemeClr val="accent4">
              <a:satMod val="175000"/>
              <a:alpha val="40000"/>
            </a:schemeClr>
          </a:glow>
        </a:effectLst>
      </dgm:spPr>
      <dgm:t>
        <a:bodyPr/>
        <a:lstStyle/>
        <a:p>
          <a:r>
            <a:rPr lang="en-US" sz="2000" dirty="0"/>
            <a:t>A game API is an intermediate between a user’s OS and game databases.</a:t>
          </a:r>
        </a:p>
      </dgm:t>
    </dgm:pt>
    <dgm:pt modelId="{8E70B00C-FB98-4970-97B4-BB57D06E5B3B}" type="parTrans" cxnId="{FCB5E11D-541D-4C2D-B066-0637235351B0}">
      <dgm:prSet/>
      <dgm:spPr/>
      <dgm:t>
        <a:bodyPr/>
        <a:lstStyle/>
        <a:p>
          <a:endParaRPr lang="en-IN"/>
        </a:p>
      </dgm:t>
    </dgm:pt>
    <dgm:pt modelId="{39522BFE-5138-4D4C-889D-8237D797EE03}" type="sibTrans" cxnId="{FCB5E11D-541D-4C2D-B066-0637235351B0}">
      <dgm:prSet/>
      <dgm:spPr/>
      <dgm:t>
        <a:bodyPr/>
        <a:lstStyle/>
        <a:p>
          <a:endParaRPr lang="en-IN"/>
        </a:p>
      </dgm:t>
    </dgm:pt>
    <dgm:pt modelId="{EC3A00A6-AD85-4FAF-ADCD-7B7B8512AD9A}" type="pres">
      <dgm:prSet presAssocID="{B68EB060-447E-4128-AF17-DADC2349EF18}" presName="Name0" presStyleCnt="0">
        <dgm:presLayoutVars>
          <dgm:chPref val="3"/>
          <dgm:dir/>
          <dgm:animLvl val="lvl"/>
          <dgm:resizeHandles/>
        </dgm:presLayoutVars>
      </dgm:prSet>
      <dgm:spPr/>
    </dgm:pt>
    <dgm:pt modelId="{B6D03084-8D3D-4056-AB2E-18DDC0F39A3D}" type="pres">
      <dgm:prSet presAssocID="{0B74E1CA-8B64-4C2A-8D6D-C6DC54825901}" presName="horFlow" presStyleCnt="0"/>
      <dgm:spPr/>
    </dgm:pt>
    <dgm:pt modelId="{7B19ECA4-A78F-4CE5-B298-23AA032E4574}" type="pres">
      <dgm:prSet presAssocID="{0B74E1CA-8B64-4C2A-8D6D-C6DC54825901}" presName="bigChev" presStyleLbl="node1" presStyleIdx="0" presStyleCnt="2" custScaleX="105299" custLinFactNeighborX="-25" custLinFactNeighborY="-1452"/>
      <dgm:spPr/>
    </dgm:pt>
    <dgm:pt modelId="{CCA3625D-49CB-445D-BC86-CA2EE31948D5}" type="pres">
      <dgm:prSet presAssocID="{0B74E1CA-8B64-4C2A-8D6D-C6DC54825901}" presName="vSp" presStyleCnt="0"/>
      <dgm:spPr/>
    </dgm:pt>
    <dgm:pt modelId="{97907E2B-FBFC-43E2-B90C-B57504EA204A}" type="pres">
      <dgm:prSet presAssocID="{46D66C06-DEF3-4682-A176-3497F221D117}" presName="horFlow" presStyleCnt="0"/>
      <dgm:spPr/>
    </dgm:pt>
    <dgm:pt modelId="{EB82283F-66F7-46FD-ADD4-1D6382D5CBE5}" type="pres">
      <dgm:prSet presAssocID="{46D66C06-DEF3-4682-A176-3497F221D117}" presName="bigChev" presStyleLbl="node1" presStyleIdx="1" presStyleCnt="2" custLinFactNeighborX="-2905" custLinFactNeighborY="6778"/>
      <dgm:spPr/>
    </dgm:pt>
  </dgm:ptLst>
  <dgm:cxnLst>
    <dgm:cxn modelId="{450C8E06-4473-43A9-9669-73FB67C1C0D4}" type="presOf" srcId="{0B74E1CA-8B64-4C2A-8D6D-C6DC54825901}" destId="{7B19ECA4-A78F-4CE5-B298-23AA032E4574}" srcOrd="0" destOrd="0" presId="urn:microsoft.com/office/officeart/2005/8/layout/lProcess3"/>
    <dgm:cxn modelId="{FCB5E11D-541D-4C2D-B066-0637235351B0}" srcId="{B68EB060-447E-4128-AF17-DADC2349EF18}" destId="{46D66C06-DEF3-4682-A176-3497F221D117}" srcOrd="1" destOrd="0" parTransId="{8E70B00C-FB98-4970-97B4-BB57D06E5B3B}" sibTransId="{39522BFE-5138-4D4C-889D-8237D797EE03}"/>
    <dgm:cxn modelId="{2DCBDD9D-E4F3-42EC-926B-A69939D4CC69}" type="presOf" srcId="{B68EB060-447E-4128-AF17-DADC2349EF18}" destId="{EC3A00A6-AD85-4FAF-ADCD-7B7B8512AD9A}" srcOrd="0" destOrd="0" presId="urn:microsoft.com/office/officeart/2005/8/layout/lProcess3"/>
    <dgm:cxn modelId="{B3E27AD1-B716-474A-B790-B79E687A2909}" type="presOf" srcId="{46D66C06-DEF3-4682-A176-3497F221D117}" destId="{EB82283F-66F7-46FD-ADD4-1D6382D5CBE5}" srcOrd="0" destOrd="0" presId="urn:microsoft.com/office/officeart/2005/8/layout/lProcess3"/>
    <dgm:cxn modelId="{00210AFC-9E02-43AB-8393-56AE46051D98}" srcId="{B68EB060-447E-4128-AF17-DADC2349EF18}" destId="{0B74E1CA-8B64-4C2A-8D6D-C6DC54825901}" srcOrd="0" destOrd="0" parTransId="{FFFE79D1-B43D-4D62-A5EA-7732E3BAAC77}" sibTransId="{81419E69-5177-4139-AD8C-DD76EA57669F}"/>
    <dgm:cxn modelId="{839CBF59-C93B-47BA-B18B-1BF8DAE34EBE}" type="presParOf" srcId="{EC3A00A6-AD85-4FAF-ADCD-7B7B8512AD9A}" destId="{B6D03084-8D3D-4056-AB2E-18DDC0F39A3D}" srcOrd="0" destOrd="0" presId="urn:microsoft.com/office/officeart/2005/8/layout/lProcess3"/>
    <dgm:cxn modelId="{5A021FB6-903E-4B36-BEBC-15716E8E5D70}" type="presParOf" srcId="{B6D03084-8D3D-4056-AB2E-18DDC0F39A3D}" destId="{7B19ECA4-A78F-4CE5-B298-23AA032E4574}" srcOrd="0" destOrd="0" presId="urn:microsoft.com/office/officeart/2005/8/layout/lProcess3"/>
    <dgm:cxn modelId="{8B7096B6-A362-49AA-B5E2-91CA5F98EC1A}" type="presParOf" srcId="{EC3A00A6-AD85-4FAF-ADCD-7B7B8512AD9A}" destId="{CCA3625D-49CB-445D-BC86-CA2EE31948D5}" srcOrd="1" destOrd="0" presId="urn:microsoft.com/office/officeart/2005/8/layout/lProcess3"/>
    <dgm:cxn modelId="{36ED7A5D-79A8-4402-9E48-1ADE1A454FC8}" type="presParOf" srcId="{EC3A00A6-AD85-4FAF-ADCD-7B7B8512AD9A}" destId="{97907E2B-FBFC-43E2-B90C-B57504EA204A}" srcOrd="2" destOrd="0" presId="urn:microsoft.com/office/officeart/2005/8/layout/lProcess3"/>
    <dgm:cxn modelId="{634B540A-1E1A-401E-A183-38FF319CFB1F}" type="presParOf" srcId="{97907E2B-FBFC-43E2-B90C-B57504EA204A}" destId="{EB82283F-66F7-46FD-ADD4-1D6382D5CBE5}"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86336-AE36-4DCB-9392-4FB60267C4E7}">
      <dsp:nvSpPr>
        <dsp:cNvPr id="0" name=""/>
        <dsp:cNvSpPr/>
      </dsp:nvSpPr>
      <dsp:spPr>
        <a:xfrm>
          <a:off x="2074" y="17889"/>
          <a:ext cx="3227767" cy="3144832"/>
        </a:xfrm>
        <a:prstGeom prst="roundRect">
          <a:avLst>
            <a:gd name="adj" fmla="val 1000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074" y="1275821"/>
        <a:ext cx="3227767" cy="1257932"/>
      </dsp:txXfrm>
    </dsp:sp>
    <dsp:sp modelId="{21312AAE-262D-4D15-A6D8-34AE74BFDAC0}">
      <dsp:nvSpPr>
        <dsp:cNvPr id="0" name=""/>
        <dsp:cNvSpPr/>
      </dsp:nvSpPr>
      <dsp:spPr>
        <a:xfrm>
          <a:off x="749910" y="726156"/>
          <a:ext cx="1589735" cy="14961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8CD8E0-DBBB-4DE8-982F-BDCECC96C786}">
      <dsp:nvSpPr>
        <dsp:cNvPr id="0" name=""/>
        <dsp:cNvSpPr/>
      </dsp:nvSpPr>
      <dsp:spPr>
        <a:xfrm>
          <a:off x="3326675" y="0"/>
          <a:ext cx="3227767" cy="3144832"/>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i="1" u="sng" kern="1200" dirty="0">
              <a:solidFill>
                <a:srgbClr val="ECECEC"/>
              </a:solidFill>
            </a:rPr>
            <a:t>MENTAL HEALTH GAME</a:t>
          </a:r>
        </a:p>
        <a:p>
          <a:pPr marL="0" lvl="0" indent="0" algn="ctr" defTabSz="488950">
            <a:lnSpc>
              <a:spcPct val="90000"/>
            </a:lnSpc>
            <a:spcBef>
              <a:spcPct val="0"/>
            </a:spcBef>
            <a:spcAft>
              <a:spcPct val="35000"/>
            </a:spcAft>
            <a:buNone/>
          </a:pPr>
          <a:r>
            <a:rPr lang="en-US" sz="1100" b="1" i="1" kern="1200" dirty="0">
              <a:solidFill>
                <a:srgbClr val="ECECEC"/>
              </a:solidFill>
            </a:rPr>
            <a:t> </a:t>
          </a:r>
          <a:r>
            <a:rPr lang="en-US" sz="1100" i="1" kern="1200" dirty="0">
              <a:solidFill>
                <a:srgbClr val="ECECEC"/>
              </a:solidFill>
            </a:rPr>
            <a:t>A mobile or web game that focuses on improving Mental Health through mindfulness and relaxation techniques. This can be integrated with the YouTube videos for the various types of exercise. NHS API can be used.</a:t>
          </a:r>
          <a:endParaRPr lang="en-IN" sz="1100" kern="1200" dirty="0">
            <a:solidFill>
              <a:srgbClr val="ECECEC"/>
            </a:solidFill>
          </a:endParaRPr>
        </a:p>
      </dsp:txBody>
      <dsp:txXfrm>
        <a:off x="3326675" y="1257932"/>
        <a:ext cx="3227767" cy="1257932"/>
      </dsp:txXfrm>
    </dsp:sp>
    <dsp:sp modelId="{CC95FB94-E1BE-414B-BD75-D964D2D7BA74}">
      <dsp:nvSpPr>
        <dsp:cNvPr id="0" name=""/>
        <dsp:cNvSpPr/>
      </dsp:nvSpPr>
      <dsp:spPr>
        <a:xfrm>
          <a:off x="4447429" y="188689"/>
          <a:ext cx="1047229" cy="10472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D8C68D-B964-4E2C-A5D3-827190EB58F7}">
      <dsp:nvSpPr>
        <dsp:cNvPr id="0" name=""/>
        <dsp:cNvSpPr/>
      </dsp:nvSpPr>
      <dsp:spPr>
        <a:xfrm>
          <a:off x="6653351" y="0"/>
          <a:ext cx="3227767" cy="3144832"/>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i="1" kern="1200"/>
            <a:t>Our goal is to relieve stress and anxiety, stimulate the brain and mental process, combat loneliness and assist with challenges with other people.</a:t>
          </a:r>
          <a:endParaRPr lang="en-IN" sz="1100" kern="1200"/>
        </a:p>
      </dsp:txBody>
      <dsp:txXfrm>
        <a:off x="6653351" y="1257932"/>
        <a:ext cx="3227767" cy="1257932"/>
      </dsp:txXfrm>
    </dsp:sp>
    <dsp:sp modelId="{C14877AE-B14B-45D7-A357-36B6E5618838}">
      <dsp:nvSpPr>
        <dsp:cNvPr id="0" name=""/>
        <dsp:cNvSpPr/>
      </dsp:nvSpPr>
      <dsp:spPr>
        <a:xfrm>
          <a:off x="7835513" y="358194"/>
          <a:ext cx="1047229" cy="1047229"/>
        </a:xfrm>
        <a:prstGeom prst="ellipse">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6F238385-4634-4B1E-AA09-2F86E24EDB26}">
      <dsp:nvSpPr>
        <dsp:cNvPr id="0" name=""/>
        <dsp:cNvSpPr/>
      </dsp:nvSpPr>
      <dsp:spPr>
        <a:xfrm flipH="1">
          <a:off x="2245551" y="2673107"/>
          <a:ext cx="5329108" cy="471724"/>
        </a:xfrm>
        <a:prstGeom prst="leftRightArrow">
          <a:avLst/>
        </a:prstGeom>
        <a:pattFill prst="wdUpDiag">
          <a:fgClr>
            <a:schemeClr val="accent3">
              <a:tint val="55000"/>
              <a:hueOff val="0"/>
              <a:satOff val="0"/>
              <a:lumOff val="0"/>
            </a:schemeClr>
          </a:fgClr>
          <a:bgClr>
            <a:schemeClr val="bg1"/>
          </a:bgClr>
        </a:patt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90E22-CD93-43A6-AAA2-256F2A0ABBB2}">
      <dsp:nvSpPr>
        <dsp:cNvPr id="0" name=""/>
        <dsp:cNvSpPr/>
      </dsp:nvSpPr>
      <dsp:spPr>
        <a:xfrm>
          <a:off x="765984" y="0"/>
          <a:ext cx="5232370" cy="4524315"/>
        </a:xfrm>
        <a:prstGeom prst="triangl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A384B-628D-48A6-B03D-268540C0A967}">
      <dsp:nvSpPr>
        <dsp:cNvPr id="0" name=""/>
        <dsp:cNvSpPr/>
      </dsp:nvSpPr>
      <dsp:spPr>
        <a:xfrm>
          <a:off x="3343733" y="440850"/>
          <a:ext cx="2940804" cy="643301"/>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i="1" kern="1200" dirty="0"/>
            <a:t>Cope with the stresses of life</a:t>
          </a:r>
        </a:p>
      </dsp:txBody>
      <dsp:txXfrm>
        <a:off x="3375136" y="472253"/>
        <a:ext cx="2877998" cy="580495"/>
      </dsp:txXfrm>
    </dsp:sp>
    <dsp:sp modelId="{65DB5DD9-3DCB-4211-9048-4B364C4AF1F2}">
      <dsp:nvSpPr>
        <dsp:cNvPr id="0" name=""/>
        <dsp:cNvSpPr/>
      </dsp:nvSpPr>
      <dsp:spPr>
        <a:xfrm>
          <a:off x="3353055" y="1152541"/>
          <a:ext cx="2940804" cy="643301"/>
        </a:xfrm>
        <a:prstGeom prst="roundRect">
          <a:avLst/>
        </a:prstGeom>
        <a:solidFill>
          <a:schemeClr val="lt1">
            <a:alpha val="90000"/>
            <a:hueOff val="0"/>
            <a:satOff val="0"/>
            <a:lumOff val="0"/>
            <a:alphaOff val="0"/>
          </a:schemeClr>
        </a:solidFill>
        <a:ln w="12700" cap="flat" cmpd="sng" algn="ctr">
          <a:solidFill>
            <a:schemeClr val="accent5">
              <a:hueOff val="-49597"/>
              <a:satOff val="-2005"/>
              <a:lumOff val="32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i="1" kern="1200" dirty="0"/>
            <a:t>Be physically healthy</a:t>
          </a:r>
        </a:p>
      </dsp:txBody>
      <dsp:txXfrm>
        <a:off x="3384458" y="1183944"/>
        <a:ext cx="2877998" cy="580495"/>
      </dsp:txXfrm>
    </dsp:sp>
    <dsp:sp modelId="{F4EE5584-B0B9-4605-9C02-FC52FD17D33B}">
      <dsp:nvSpPr>
        <dsp:cNvPr id="0" name=""/>
        <dsp:cNvSpPr/>
      </dsp:nvSpPr>
      <dsp:spPr>
        <a:xfrm>
          <a:off x="3362407" y="1912323"/>
          <a:ext cx="2940804" cy="643301"/>
        </a:xfrm>
        <a:prstGeom prst="roundRect">
          <a:avLst/>
        </a:prstGeom>
        <a:solidFill>
          <a:schemeClr val="lt1">
            <a:alpha val="90000"/>
            <a:hueOff val="0"/>
            <a:satOff val="0"/>
            <a:lumOff val="0"/>
            <a:alphaOff val="0"/>
          </a:schemeClr>
        </a:solidFill>
        <a:ln w="12700" cap="flat" cmpd="sng" algn="ctr">
          <a:solidFill>
            <a:schemeClr val="accent5">
              <a:hueOff val="-99194"/>
              <a:satOff val="-4011"/>
              <a:lumOff val="65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i="1" kern="1200" dirty="0"/>
            <a:t>Have good relationship</a:t>
          </a:r>
        </a:p>
      </dsp:txBody>
      <dsp:txXfrm>
        <a:off x="3393810" y="1943726"/>
        <a:ext cx="2877998" cy="580495"/>
      </dsp:txXfrm>
    </dsp:sp>
    <dsp:sp modelId="{6D044297-D0C5-42BE-BF04-64B16E5D4F36}">
      <dsp:nvSpPr>
        <dsp:cNvPr id="0" name=""/>
        <dsp:cNvSpPr/>
      </dsp:nvSpPr>
      <dsp:spPr>
        <a:xfrm>
          <a:off x="3381051" y="2648059"/>
          <a:ext cx="2940804" cy="643301"/>
        </a:xfrm>
        <a:prstGeom prst="roundRect">
          <a:avLst/>
        </a:prstGeom>
        <a:solidFill>
          <a:schemeClr val="lt1">
            <a:alpha val="90000"/>
            <a:hueOff val="0"/>
            <a:satOff val="0"/>
            <a:lumOff val="0"/>
            <a:alphaOff val="0"/>
          </a:schemeClr>
        </a:solidFill>
        <a:ln w="12700" cap="flat" cmpd="sng" algn="ctr">
          <a:solidFill>
            <a:schemeClr val="accent5">
              <a:hueOff val="-148791"/>
              <a:satOff val="-6016"/>
              <a:lumOff val="98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i="1" kern="1200" dirty="0"/>
            <a:t>Work productively</a:t>
          </a:r>
        </a:p>
      </dsp:txBody>
      <dsp:txXfrm>
        <a:off x="3412454" y="2679462"/>
        <a:ext cx="2877998" cy="580495"/>
      </dsp:txXfrm>
    </dsp:sp>
    <dsp:sp modelId="{FE58CB0D-F769-475B-BF0D-B5F316A10E06}">
      <dsp:nvSpPr>
        <dsp:cNvPr id="0" name=""/>
        <dsp:cNvSpPr/>
      </dsp:nvSpPr>
      <dsp:spPr>
        <a:xfrm>
          <a:off x="3399726" y="3443907"/>
          <a:ext cx="2940804" cy="643301"/>
        </a:xfrm>
        <a:prstGeom prst="roundRect">
          <a:avLst/>
        </a:prstGeom>
        <a:solidFill>
          <a:schemeClr val="lt1">
            <a:alpha val="90000"/>
            <a:hueOff val="0"/>
            <a:satOff val="0"/>
            <a:lumOff val="0"/>
            <a:alphaOff val="0"/>
          </a:schemeClr>
        </a:solidFill>
        <a:ln w="12700" cap="flat" cmpd="sng" algn="ctr">
          <a:solidFill>
            <a:schemeClr val="accent5">
              <a:hueOff val="-198388"/>
              <a:satOff val="-8022"/>
              <a:lumOff val="131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i="1" kern="1200" dirty="0"/>
            <a:t>Realize your full potential</a:t>
          </a:r>
        </a:p>
      </dsp:txBody>
      <dsp:txXfrm>
        <a:off x="3431129" y="3475310"/>
        <a:ext cx="2877998" cy="580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0EB5D-FD76-4D88-8BB2-91666071AC2F}">
      <dsp:nvSpPr>
        <dsp:cNvPr id="0" name=""/>
        <dsp:cNvSpPr/>
      </dsp:nvSpPr>
      <dsp:spPr>
        <a:xfrm>
          <a:off x="5915" y="1011654"/>
          <a:ext cx="1768202" cy="1060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User engagement</a:t>
          </a:r>
          <a:endParaRPr lang="en-IN" sz="2100" kern="1200" dirty="0"/>
        </a:p>
      </dsp:txBody>
      <dsp:txXfrm>
        <a:off x="36988" y="1042727"/>
        <a:ext cx="1706056" cy="998775"/>
      </dsp:txXfrm>
    </dsp:sp>
    <dsp:sp modelId="{E51F96BA-D592-4E62-81AB-6C897149B575}">
      <dsp:nvSpPr>
        <dsp:cNvPr id="0" name=""/>
        <dsp:cNvSpPr/>
      </dsp:nvSpPr>
      <dsp:spPr>
        <a:xfrm>
          <a:off x="1950938" y="1322857"/>
          <a:ext cx="374858" cy="438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1950938" y="1410560"/>
        <a:ext cx="262401" cy="263108"/>
      </dsp:txXfrm>
    </dsp:sp>
    <dsp:sp modelId="{F0417B8B-73D0-493F-A3CD-2F60D105CA05}">
      <dsp:nvSpPr>
        <dsp:cNvPr id="0" name=""/>
        <dsp:cNvSpPr/>
      </dsp:nvSpPr>
      <dsp:spPr>
        <a:xfrm>
          <a:off x="2481398" y="1011654"/>
          <a:ext cx="1768202" cy="1060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Mood improvement</a:t>
          </a:r>
          <a:endParaRPr lang="en-IN" sz="2100" kern="1200" dirty="0"/>
        </a:p>
      </dsp:txBody>
      <dsp:txXfrm>
        <a:off x="2512471" y="1042727"/>
        <a:ext cx="1706056" cy="998775"/>
      </dsp:txXfrm>
    </dsp:sp>
    <dsp:sp modelId="{0DA31838-734E-4EDB-807F-8E707DA5CEC8}">
      <dsp:nvSpPr>
        <dsp:cNvPr id="0" name=""/>
        <dsp:cNvSpPr/>
      </dsp:nvSpPr>
      <dsp:spPr>
        <a:xfrm>
          <a:off x="4426421" y="1322857"/>
          <a:ext cx="374858" cy="438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4426421" y="1410560"/>
        <a:ext cx="262401" cy="263108"/>
      </dsp:txXfrm>
    </dsp:sp>
    <dsp:sp modelId="{41E4A15F-37A0-4179-822F-39F712546371}">
      <dsp:nvSpPr>
        <dsp:cNvPr id="0" name=""/>
        <dsp:cNvSpPr/>
      </dsp:nvSpPr>
      <dsp:spPr>
        <a:xfrm>
          <a:off x="4956881" y="1011654"/>
          <a:ext cx="1768202" cy="1060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Tracking of mental health goals</a:t>
          </a:r>
          <a:endParaRPr lang="en-IN" sz="2100" kern="1200" dirty="0"/>
        </a:p>
      </dsp:txBody>
      <dsp:txXfrm>
        <a:off x="4987954" y="1042727"/>
        <a:ext cx="1706056" cy="9987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A9C99-486A-46E3-9ECA-FB7CD9F5AC4E}">
      <dsp:nvSpPr>
        <dsp:cNvPr id="0" name=""/>
        <dsp:cNvSpPr/>
      </dsp:nvSpPr>
      <dsp:spPr>
        <a:xfrm>
          <a:off x="511036" y="0"/>
          <a:ext cx="5791741" cy="40494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4D21FA-60B7-44B0-80E8-93EDE31862E3}">
      <dsp:nvSpPr>
        <dsp:cNvPr id="0" name=""/>
        <dsp:cNvSpPr/>
      </dsp:nvSpPr>
      <dsp:spPr>
        <a:xfrm>
          <a:off x="1871" y="1214845"/>
          <a:ext cx="1089611" cy="16197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i="0" kern="1200" dirty="0"/>
            <a:t>Frontend</a:t>
          </a:r>
          <a:r>
            <a:rPr lang="en-IN" sz="1100" b="0" i="0" kern="1200" dirty="0"/>
            <a:t>: HTML5, CSS, JavaScript      ( for interactive UI)</a:t>
          </a:r>
          <a:endParaRPr lang="en-IN" sz="1100" kern="1200" dirty="0"/>
        </a:p>
      </dsp:txBody>
      <dsp:txXfrm>
        <a:off x="55061" y="1268035"/>
        <a:ext cx="983231" cy="1513414"/>
      </dsp:txXfrm>
    </dsp:sp>
    <dsp:sp modelId="{498B7823-0410-481B-8268-DDB93D325BD5}">
      <dsp:nvSpPr>
        <dsp:cNvPr id="0" name=""/>
        <dsp:cNvSpPr/>
      </dsp:nvSpPr>
      <dsp:spPr>
        <a:xfrm>
          <a:off x="1145963" y="1214845"/>
          <a:ext cx="1089611" cy="16197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i="0" kern="1200" dirty="0"/>
            <a:t>Backend</a:t>
          </a:r>
          <a:r>
            <a:rPr lang="en-IN" sz="1100" b="0" i="0" kern="1200" dirty="0"/>
            <a:t>: Node.js, Python (for game logic, user management, and data storage)</a:t>
          </a:r>
          <a:endParaRPr lang="en-IN" sz="1100" kern="1200" dirty="0"/>
        </a:p>
      </dsp:txBody>
      <dsp:txXfrm>
        <a:off x="1199153" y="1268035"/>
        <a:ext cx="983231" cy="1513414"/>
      </dsp:txXfrm>
    </dsp:sp>
    <dsp:sp modelId="{94670B1F-A08D-43AB-AB6F-AAE520D1652E}">
      <dsp:nvSpPr>
        <dsp:cNvPr id="0" name=""/>
        <dsp:cNvSpPr/>
      </dsp:nvSpPr>
      <dsp:spPr>
        <a:xfrm>
          <a:off x="2290055" y="1214845"/>
          <a:ext cx="1089611" cy="16197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i="0" kern="1200" dirty="0"/>
            <a:t>Database</a:t>
          </a:r>
          <a:r>
            <a:rPr lang="en-IN" sz="1100" b="0" i="0" kern="1200" dirty="0"/>
            <a:t>: MongoDB (for storing user data and game progress)</a:t>
          </a:r>
          <a:endParaRPr lang="en-IN" sz="1100" kern="1200" dirty="0"/>
        </a:p>
      </dsp:txBody>
      <dsp:txXfrm>
        <a:off x="2343245" y="1268035"/>
        <a:ext cx="983231" cy="1513414"/>
      </dsp:txXfrm>
    </dsp:sp>
    <dsp:sp modelId="{20D3C6E8-A06A-44BE-9C27-9A26A6790116}">
      <dsp:nvSpPr>
        <dsp:cNvPr id="0" name=""/>
        <dsp:cNvSpPr/>
      </dsp:nvSpPr>
      <dsp:spPr>
        <a:xfrm>
          <a:off x="3434147" y="1214845"/>
          <a:ext cx="1089611" cy="16197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i="0" kern="1200" dirty="0"/>
            <a:t>Cloud Services</a:t>
          </a:r>
          <a:r>
            <a:rPr lang="en-IN" sz="1100" b="0" i="0" kern="1200" dirty="0"/>
            <a:t>: Azure for hosting, scalability, and AI/ML services.</a:t>
          </a:r>
          <a:endParaRPr lang="en-IN" sz="1100" kern="1200" dirty="0"/>
        </a:p>
      </dsp:txBody>
      <dsp:txXfrm>
        <a:off x="3487337" y="1268035"/>
        <a:ext cx="983231" cy="1513414"/>
      </dsp:txXfrm>
    </dsp:sp>
    <dsp:sp modelId="{70A28AC2-5287-47C9-A31B-3DFBCACF92BD}">
      <dsp:nvSpPr>
        <dsp:cNvPr id="0" name=""/>
        <dsp:cNvSpPr/>
      </dsp:nvSpPr>
      <dsp:spPr>
        <a:xfrm>
          <a:off x="4578239" y="1214845"/>
          <a:ext cx="1089611" cy="16197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i="0" kern="1200"/>
            <a:t>AI/ML Frameworks</a:t>
          </a:r>
          <a:r>
            <a:rPr lang="en-IN" sz="1100" b="0" i="0" kern="1200"/>
            <a:t>: TensorFlow for mood analysis and personalized interventions.</a:t>
          </a:r>
          <a:endParaRPr lang="en-IN" sz="1100" kern="1200"/>
        </a:p>
      </dsp:txBody>
      <dsp:txXfrm>
        <a:off x="4631429" y="1268035"/>
        <a:ext cx="983231" cy="1513414"/>
      </dsp:txXfrm>
    </dsp:sp>
    <dsp:sp modelId="{67C76C26-B67A-4981-9951-DCCA45F761E8}">
      <dsp:nvSpPr>
        <dsp:cNvPr id="0" name=""/>
        <dsp:cNvSpPr/>
      </dsp:nvSpPr>
      <dsp:spPr>
        <a:xfrm>
          <a:off x="5722331" y="1214845"/>
          <a:ext cx="1089611" cy="16197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i="0" kern="1200" dirty="0"/>
            <a:t>Analytics</a:t>
          </a:r>
          <a:r>
            <a:rPr lang="en-IN" sz="1100" b="0" i="0" kern="1200" dirty="0"/>
            <a:t>:  Google Analytics for tracking user engagement and behaviour.</a:t>
          </a:r>
          <a:endParaRPr lang="en-IN" sz="1100" kern="1200" dirty="0"/>
        </a:p>
      </dsp:txBody>
      <dsp:txXfrm>
        <a:off x="5775521" y="1268035"/>
        <a:ext cx="983231" cy="1513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9A6C7-56A4-4F68-84E6-4DD49776DB0A}">
      <dsp:nvSpPr>
        <dsp:cNvPr id="0" name=""/>
        <dsp:cNvSpPr/>
      </dsp:nvSpPr>
      <dsp:spPr>
        <a:xfrm>
          <a:off x="0" y="1038497"/>
          <a:ext cx="8045453" cy="138466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54B1A-7626-4169-8027-4B9C8E211660}">
      <dsp:nvSpPr>
        <dsp:cNvPr id="0" name=""/>
        <dsp:cNvSpPr/>
      </dsp:nvSpPr>
      <dsp:spPr>
        <a:xfrm>
          <a:off x="3623" y="0"/>
          <a:ext cx="1743050" cy="1384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1" i="0" kern="1200"/>
            <a:t>User Data Storage</a:t>
          </a:r>
          <a:r>
            <a:rPr lang="en-US" sz="1300" b="0" i="0" kern="1200"/>
            <a:t>: You might rely on external databases (e.g., AWS RDS) to store user data securely.</a:t>
          </a:r>
          <a:endParaRPr lang="en-IN" sz="1300" kern="1200"/>
        </a:p>
      </dsp:txBody>
      <dsp:txXfrm>
        <a:off x="3623" y="0"/>
        <a:ext cx="1743050" cy="1384662"/>
      </dsp:txXfrm>
    </dsp:sp>
    <dsp:sp modelId="{ABEC5402-81B5-4E7B-B242-0317A0B7DD95}">
      <dsp:nvSpPr>
        <dsp:cNvPr id="0" name=""/>
        <dsp:cNvSpPr/>
      </dsp:nvSpPr>
      <dsp:spPr>
        <a:xfrm>
          <a:off x="702066" y="1557745"/>
          <a:ext cx="346165" cy="3461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9D3E0E-B341-4746-AF84-5168336C9178}">
      <dsp:nvSpPr>
        <dsp:cNvPr id="0" name=""/>
        <dsp:cNvSpPr/>
      </dsp:nvSpPr>
      <dsp:spPr>
        <a:xfrm>
          <a:off x="1833827" y="2076994"/>
          <a:ext cx="1743050" cy="1384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1" i="0" kern="1200"/>
            <a:t>AI/ML Services</a:t>
          </a:r>
          <a:r>
            <a:rPr lang="en-US" sz="1300" b="0" i="0" kern="1200"/>
            <a:t>: If using AI/ML for mood analysis, you'll depend on these services, which could be cloud-based.</a:t>
          </a:r>
          <a:endParaRPr lang="en-IN" sz="1300" kern="1200"/>
        </a:p>
      </dsp:txBody>
      <dsp:txXfrm>
        <a:off x="1833827" y="2076994"/>
        <a:ext cx="1743050" cy="1384662"/>
      </dsp:txXfrm>
    </dsp:sp>
    <dsp:sp modelId="{48C8302A-20AB-4A4A-A7FE-849F99C41BE4}">
      <dsp:nvSpPr>
        <dsp:cNvPr id="0" name=""/>
        <dsp:cNvSpPr/>
      </dsp:nvSpPr>
      <dsp:spPr>
        <a:xfrm>
          <a:off x="2532269" y="1557745"/>
          <a:ext cx="346165" cy="3461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42684E-2292-4CEE-895F-3E3833A3F4C0}">
      <dsp:nvSpPr>
        <dsp:cNvPr id="0" name=""/>
        <dsp:cNvSpPr/>
      </dsp:nvSpPr>
      <dsp:spPr>
        <a:xfrm>
          <a:off x="3664030" y="0"/>
          <a:ext cx="1743050" cy="1384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b="1" i="0" kern="1200"/>
            <a:t>Content Delivery Network (CDN)</a:t>
          </a:r>
          <a:r>
            <a:rPr lang="en-US" sz="1300" b="0" i="0" kern="1200"/>
            <a:t>: For serving multimedia content, a CDN like AWS CloudFront might be used.</a:t>
          </a:r>
          <a:endParaRPr lang="en-IN" sz="1300" kern="1200"/>
        </a:p>
      </dsp:txBody>
      <dsp:txXfrm>
        <a:off x="3664030" y="0"/>
        <a:ext cx="1743050" cy="1384662"/>
      </dsp:txXfrm>
    </dsp:sp>
    <dsp:sp modelId="{9298A1C8-2ADB-4565-8258-3A0EF69461C1}">
      <dsp:nvSpPr>
        <dsp:cNvPr id="0" name=""/>
        <dsp:cNvSpPr/>
      </dsp:nvSpPr>
      <dsp:spPr>
        <a:xfrm>
          <a:off x="4362472" y="1557745"/>
          <a:ext cx="346165" cy="3461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9C118D-96F3-48EB-B5E2-4D9E2EBA2878}">
      <dsp:nvSpPr>
        <dsp:cNvPr id="0" name=""/>
        <dsp:cNvSpPr/>
      </dsp:nvSpPr>
      <dsp:spPr>
        <a:xfrm>
          <a:off x="5494233" y="2076994"/>
          <a:ext cx="1743050" cy="1384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1" i="0" kern="1200" dirty="0"/>
            <a:t>Payment Processing</a:t>
          </a:r>
          <a:r>
            <a:rPr lang="en-US" sz="1300" b="0" i="0" kern="1200" dirty="0"/>
            <a:t>: If the game has a premium version, you'd need integration with payment gateways like Stripe.</a:t>
          </a:r>
          <a:endParaRPr lang="en-IN" sz="1300" kern="1200" dirty="0"/>
        </a:p>
      </dsp:txBody>
      <dsp:txXfrm>
        <a:off x="5494233" y="2076994"/>
        <a:ext cx="1743050" cy="1384662"/>
      </dsp:txXfrm>
    </dsp:sp>
    <dsp:sp modelId="{FD773052-D393-4E38-9BB7-74A76EBCCC3B}">
      <dsp:nvSpPr>
        <dsp:cNvPr id="0" name=""/>
        <dsp:cNvSpPr/>
      </dsp:nvSpPr>
      <dsp:spPr>
        <a:xfrm>
          <a:off x="6192675" y="1557745"/>
          <a:ext cx="346165" cy="3461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25F5E-D7C2-477B-9DF9-93C89D423C69}">
      <dsp:nvSpPr>
        <dsp:cNvPr id="0" name=""/>
        <dsp:cNvSpPr/>
      </dsp:nvSpPr>
      <dsp:spPr>
        <a:xfrm>
          <a:off x="0" y="58525"/>
          <a:ext cx="7212563" cy="463319"/>
        </a:xfrm>
        <a:prstGeom prst="roundRect">
          <a:avLst/>
        </a:prstGeom>
        <a:solidFill>
          <a:schemeClr val="tx1">
            <a:lumMod val="10000"/>
            <a:lumOff val="9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t>Ethical Considerations</a:t>
          </a:r>
          <a:r>
            <a:rPr lang="en-US" sz="1200" b="0" i="0" kern="1200" dirty="0"/>
            <a:t>: Mental health is a sensitive topic. The game should be designed with ethical guidelines in mind, avoiding potential harm.</a:t>
          </a:r>
          <a:endParaRPr lang="en-IN" sz="1200" kern="1200" dirty="0"/>
        </a:p>
      </dsp:txBody>
      <dsp:txXfrm>
        <a:off x="22617" y="81142"/>
        <a:ext cx="7167329" cy="418085"/>
      </dsp:txXfrm>
    </dsp:sp>
    <dsp:sp modelId="{45947EC8-CD87-428D-BACD-8BEA93469F79}">
      <dsp:nvSpPr>
        <dsp:cNvPr id="0" name=""/>
        <dsp:cNvSpPr/>
      </dsp:nvSpPr>
      <dsp:spPr>
        <a:xfrm>
          <a:off x="0" y="556405"/>
          <a:ext cx="7212563" cy="463319"/>
        </a:xfrm>
        <a:prstGeom prst="roundRect">
          <a:avLst/>
        </a:prstGeom>
        <a:solidFill>
          <a:schemeClr val="bg1">
            <a:lumMod val="9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t>Privacy and Data Security</a:t>
          </a:r>
          <a:r>
            <a:rPr lang="en-US" sz="1200" b="0" i="0" kern="1200" dirty="0"/>
            <a:t>: Handling user data, especially mental health-related data, requires strict privacy and security measures.</a:t>
          </a:r>
          <a:endParaRPr lang="en-IN" sz="1200" kern="1200" dirty="0"/>
        </a:p>
      </dsp:txBody>
      <dsp:txXfrm>
        <a:off x="22617" y="579022"/>
        <a:ext cx="7167329" cy="418085"/>
      </dsp:txXfrm>
    </dsp:sp>
    <dsp:sp modelId="{7C6B36FB-3BD1-4282-808C-D9B5BCAB9596}">
      <dsp:nvSpPr>
        <dsp:cNvPr id="0" name=""/>
        <dsp:cNvSpPr/>
      </dsp:nvSpPr>
      <dsp:spPr>
        <a:xfrm>
          <a:off x="0" y="1054285"/>
          <a:ext cx="7212563" cy="463319"/>
        </a:xfrm>
        <a:prstGeom prst="roundRect">
          <a:avLst/>
        </a:prstGeom>
        <a:solidFill>
          <a:schemeClr val="tx1">
            <a:lumMod val="10000"/>
            <a:lumOff val="9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t>Effectiveness</a:t>
          </a:r>
          <a:r>
            <a:rPr lang="en-US" sz="1200" b="0" i="0" kern="1200" dirty="0"/>
            <a:t>: The effectiveness of the game in improving mental health can vary widely among users.</a:t>
          </a:r>
          <a:endParaRPr lang="en-IN" sz="1200" kern="1200" dirty="0"/>
        </a:p>
      </dsp:txBody>
      <dsp:txXfrm>
        <a:off x="22617" y="1076902"/>
        <a:ext cx="7167329" cy="418085"/>
      </dsp:txXfrm>
    </dsp:sp>
    <dsp:sp modelId="{EF449F1C-89CB-422B-A145-2DEA00E5A7C3}">
      <dsp:nvSpPr>
        <dsp:cNvPr id="0" name=""/>
        <dsp:cNvSpPr/>
      </dsp:nvSpPr>
      <dsp:spPr>
        <a:xfrm>
          <a:off x="0" y="1552165"/>
          <a:ext cx="7212563" cy="463319"/>
        </a:xfrm>
        <a:prstGeom prst="roundRect">
          <a:avLst/>
        </a:prstGeom>
        <a:solidFill>
          <a:schemeClr val="bg1">
            <a:lumMod val="9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t>Technical Challenges</a:t>
          </a:r>
          <a:r>
            <a:rPr lang="en-US" sz="1200" b="0" i="0" kern="1200" dirty="0"/>
            <a:t>: Implementing AI/ML for mood analysis can be complex and may require continuous refinement.</a:t>
          </a:r>
          <a:endParaRPr lang="en-IN" sz="1200" kern="1200" dirty="0"/>
        </a:p>
      </dsp:txBody>
      <dsp:txXfrm>
        <a:off x="22617" y="1574782"/>
        <a:ext cx="7167329" cy="418085"/>
      </dsp:txXfrm>
    </dsp:sp>
    <dsp:sp modelId="{5081014E-1B7D-49B2-B1EC-211F04AEABA9}">
      <dsp:nvSpPr>
        <dsp:cNvPr id="0" name=""/>
        <dsp:cNvSpPr/>
      </dsp:nvSpPr>
      <dsp:spPr>
        <a:xfrm>
          <a:off x="0" y="2050045"/>
          <a:ext cx="7212563" cy="463319"/>
        </a:xfrm>
        <a:prstGeom prst="roundRect">
          <a:avLst/>
        </a:prstGeom>
        <a:solidFill>
          <a:schemeClr val="tx1">
            <a:lumMod val="10000"/>
            <a:lumOff val="9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t>User Engagement</a:t>
          </a:r>
          <a:r>
            <a:rPr lang="en-US" sz="1200" b="0" i="0" kern="1200" dirty="0"/>
            <a:t>: Ensuring long-term engagement can be challenging. Frequent updates and novel content may be required.</a:t>
          </a:r>
          <a:endParaRPr lang="en-IN" sz="1200" kern="1200" dirty="0"/>
        </a:p>
      </dsp:txBody>
      <dsp:txXfrm>
        <a:off x="22617" y="2072662"/>
        <a:ext cx="7167329" cy="418085"/>
      </dsp:txXfrm>
    </dsp:sp>
    <dsp:sp modelId="{19D052C4-0867-4C28-9701-82D8B835032D}">
      <dsp:nvSpPr>
        <dsp:cNvPr id="0" name=""/>
        <dsp:cNvSpPr/>
      </dsp:nvSpPr>
      <dsp:spPr>
        <a:xfrm>
          <a:off x="0" y="2547925"/>
          <a:ext cx="7212563" cy="463319"/>
        </a:xfrm>
        <a:prstGeom prst="roundRect">
          <a:avLst/>
        </a:prstGeom>
        <a:solidFill>
          <a:schemeClr val="bg1">
            <a:lumMod val="9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dirty="0"/>
            <a:t>Regulatory Compliance</a:t>
          </a:r>
          <a:r>
            <a:rPr lang="en-US" sz="1200" b="0" i="0" kern="1200" dirty="0"/>
            <a:t>: Depending on your region, there might be regulatory requirements for mental health applications.</a:t>
          </a:r>
          <a:endParaRPr lang="en-IN" sz="1200" kern="1200" dirty="0"/>
        </a:p>
      </dsp:txBody>
      <dsp:txXfrm>
        <a:off x="22617" y="2570542"/>
        <a:ext cx="7167329" cy="4180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9ECA4-A78F-4CE5-B298-23AA032E4574}">
      <dsp:nvSpPr>
        <dsp:cNvPr id="0" name=""/>
        <dsp:cNvSpPr/>
      </dsp:nvSpPr>
      <dsp:spPr>
        <a:xfrm>
          <a:off x="109151" y="0"/>
          <a:ext cx="5083120" cy="19309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 game API is a software interface that allows developers to create and enhance game applications and access data, statistics, and features from other games or game servers.</a:t>
          </a:r>
          <a:endParaRPr lang="en-IN" sz="2000" kern="1200" dirty="0"/>
        </a:p>
      </dsp:txBody>
      <dsp:txXfrm>
        <a:off x="1074615" y="0"/>
        <a:ext cx="3152192" cy="1930928"/>
      </dsp:txXfrm>
    </dsp:sp>
    <dsp:sp modelId="{EB82283F-66F7-46FD-ADD4-1D6382D5CBE5}">
      <dsp:nvSpPr>
        <dsp:cNvPr id="0" name=""/>
        <dsp:cNvSpPr/>
      </dsp:nvSpPr>
      <dsp:spPr>
        <a:xfrm>
          <a:off x="0" y="2203160"/>
          <a:ext cx="4827320" cy="19309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139700">
            <a:schemeClr val="accent4">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 game API is an intermediate between a user’s OS and game databases.</a:t>
          </a:r>
        </a:p>
      </dsp:txBody>
      <dsp:txXfrm>
        <a:off x="965464" y="2203160"/>
        <a:ext cx="2896392" cy="1930928"/>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10/17/2023</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18</a:t>
            </a:fld>
            <a:endParaRPr lang="en-US" dirty="0"/>
          </a:p>
        </p:txBody>
      </p:sp>
    </p:spTree>
    <p:extLst>
      <p:ext uri="{BB962C8B-B14F-4D97-AF65-F5344CB8AC3E}">
        <p14:creationId xmlns:p14="http://schemas.microsoft.com/office/powerpoint/2010/main" val="3321765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552218" y="2410016"/>
            <a:ext cx="11131783" cy="82067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61" y="-140542"/>
            <a:ext cx="7219784" cy="1983895"/>
          </a:xfrm>
          <a:prstGeom prst="rect">
            <a:avLst/>
          </a:prstGeom>
        </p:spPr>
      </p:pic>
    </p:spTree>
    <p:extLst>
      <p:ext uri="{BB962C8B-B14F-4D97-AF65-F5344CB8AC3E}">
        <p14:creationId xmlns:p14="http://schemas.microsoft.com/office/powerpoint/2010/main" val="98287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5991"/>
            <a:ext cx="165110" cy="164212"/>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Tree>
    <p:extLst>
      <p:ext uri="{BB962C8B-B14F-4D97-AF65-F5344CB8AC3E}">
        <p14:creationId xmlns:p14="http://schemas.microsoft.com/office/powerpoint/2010/main" val="2493008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715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552218" y="1999680"/>
            <a:ext cx="11131783" cy="1641347"/>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61" y="-140542"/>
            <a:ext cx="7219784" cy="1983895"/>
          </a:xfrm>
          <a:prstGeom prst="rect">
            <a:avLst/>
          </a:prstGeom>
        </p:spPr>
      </p:pic>
    </p:spTree>
    <p:extLst>
      <p:ext uri="{BB962C8B-B14F-4D97-AF65-F5344CB8AC3E}">
        <p14:creationId xmlns:p14="http://schemas.microsoft.com/office/powerpoint/2010/main" val="2214801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1"/>
            <a:ext cx="11222736" cy="4415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5991"/>
            <a:ext cx="165110" cy="164212"/>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54252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 id="2147483819" r:id="rId30"/>
    <p:sldLayoutId id="2147483820" r:id="rId31"/>
    <p:sldLayoutId id="2147483821" r:id="rId32"/>
    <p:sldLayoutId id="2147483822" r:id="rId33"/>
    <p:sldLayoutId id="2147483823" r:id="rId34"/>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Layout" Target="../diagrams/layout7.xml"/><Relationship Id="rId7" Type="http://schemas.openxmlformats.org/officeDocument/2006/relationships/hyperlink" Target="https://store.steampowered.com/app/414340/Hellblade_Senuas_Sacrifice/" TargetMode="Externa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kalpanadevi2003/MHG.html"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7.xml"/><Relationship Id="rId5" Type="http://schemas.openxmlformats.org/officeDocument/2006/relationships/image" Target="../media/image39.jpg"/><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0.xml"/><Relationship Id="rId5" Type="http://schemas.openxmlformats.org/officeDocument/2006/relationships/image" Target="../media/image32.sv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C14A73-C123-D3A1-1BD8-D16F32A60AAE}"/>
              </a:ext>
            </a:extLst>
          </p:cNvPr>
          <p:cNvSpPr>
            <a:spLocks noGrp="1"/>
          </p:cNvSpPr>
          <p:nvPr>
            <p:ph type="ftr" sz="quarter" idx="11"/>
          </p:nvPr>
        </p:nvSpPr>
        <p:spPr/>
        <p:txBody>
          <a:bodyPr/>
          <a:lstStyle/>
          <a:p>
            <a:r>
              <a:rPr lang="en-US" dirty="0"/>
              <a:t>© 2023 Cognizant</a:t>
            </a:r>
          </a:p>
        </p:txBody>
      </p:sp>
      <p:sp>
        <p:nvSpPr>
          <p:cNvPr id="3" name="Title 2">
            <a:extLst>
              <a:ext uri="{FF2B5EF4-FFF2-40B4-BE49-F238E27FC236}">
                <a16:creationId xmlns:a16="http://schemas.microsoft.com/office/drawing/2014/main" id="{50B2D012-85A1-502A-644E-BC7BF58A35C5}"/>
              </a:ext>
            </a:extLst>
          </p:cNvPr>
          <p:cNvSpPr>
            <a:spLocks noGrp="1"/>
          </p:cNvSpPr>
          <p:nvPr>
            <p:ph type="ctrTitle"/>
          </p:nvPr>
        </p:nvSpPr>
        <p:spPr>
          <a:xfrm>
            <a:off x="1042416" y="1884786"/>
            <a:ext cx="4013200" cy="2048778"/>
          </a:xfrm>
        </p:spPr>
        <p:txBody>
          <a:bodyPr/>
          <a:lstStyle/>
          <a:p>
            <a:r>
              <a:rPr lang="en-US" dirty="0"/>
              <a:t>MENTAL HEALTH                            GAME</a:t>
            </a:r>
            <a:endParaRPr lang="en-IN" dirty="0"/>
          </a:p>
        </p:txBody>
      </p:sp>
      <p:sp>
        <p:nvSpPr>
          <p:cNvPr id="4" name="Subtitle 3">
            <a:extLst>
              <a:ext uri="{FF2B5EF4-FFF2-40B4-BE49-F238E27FC236}">
                <a16:creationId xmlns:a16="http://schemas.microsoft.com/office/drawing/2014/main" id="{83286A9D-7418-CD4C-E001-5C26557029B4}"/>
              </a:ext>
            </a:extLst>
          </p:cNvPr>
          <p:cNvSpPr>
            <a:spLocks noGrp="1"/>
          </p:cNvSpPr>
          <p:nvPr>
            <p:ph type="subTitle" idx="1"/>
          </p:nvPr>
        </p:nvSpPr>
        <p:spPr/>
        <p:txBody>
          <a:bodyPr/>
          <a:lstStyle/>
          <a:p>
            <a:r>
              <a:rPr lang="en-US" dirty="0"/>
              <a:t>LIMITLESS POWER</a:t>
            </a:r>
          </a:p>
          <a:p>
            <a:endParaRPr lang="en-IN" dirty="0"/>
          </a:p>
        </p:txBody>
      </p:sp>
      <p:sp>
        <p:nvSpPr>
          <p:cNvPr id="5" name="Text Placeholder 4">
            <a:extLst>
              <a:ext uri="{FF2B5EF4-FFF2-40B4-BE49-F238E27FC236}">
                <a16:creationId xmlns:a16="http://schemas.microsoft.com/office/drawing/2014/main" id="{57B43D3C-0D9B-4647-24BA-240CD8D72E37}"/>
              </a:ext>
            </a:extLst>
          </p:cNvPr>
          <p:cNvSpPr>
            <a:spLocks noGrp="1"/>
          </p:cNvSpPr>
          <p:nvPr>
            <p:ph type="body" idx="12"/>
          </p:nvPr>
        </p:nvSpPr>
        <p:spPr>
          <a:xfrm>
            <a:off x="1042438" y="5302610"/>
            <a:ext cx="4013178" cy="365125"/>
          </a:xfrm>
        </p:spPr>
        <p:txBody>
          <a:bodyPr/>
          <a:lstStyle/>
          <a:p>
            <a:r>
              <a:rPr lang="en-US" sz="1600" dirty="0"/>
              <a:t>Team No: </a:t>
            </a:r>
            <a:r>
              <a:rPr lang="en-IN" sz="1800" i="0" dirty="0">
                <a:solidFill>
                  <a:srgbClr val="000000"/>
                </a:solidFill>
                <a:effectLst/>
                <a:latin typeface="Calibri" panose="020F0502020204030204" pitchFamily="34" charset="0"/>
              </a:rPr>
              <a:t>TECH016</a:t>
            </a:r>
            <a:br>
              <a:rPr lang="en-US" sz="1600" dirty="0"/>
            </a:br>
            <a:r>
              <a:rPr lang="en-US" sz="1600" dirty="0"/>
              <a:t>PANIMALAR ENGINEERING COLLEGE</a:t>
            </a:r>
            <a:br>
              <a:rPr lang="en-US" dirty="0"/>
            </a:br>
            <a:endParaRPr lang="en-IN" dirty="0"/>
          </a:p>
        </p:txBody>
      </p:sp>
      <p:cxnSp>
        <p:nvCxnSpPr>
          <p:cNvPr id="7" name="Straight Connector 6">
            <a:extLst>
              <a:ext uri="{FF2B5EF4-FFF2-40B4-BE49-F238E27FC236}">
                <a16:creationId xmlns:a16="http://schemas.microsoft.com/office/drawing/2014/main" id="{601FF1BE-F11A-D198-D943-3AFA7D2D9457}"/>
              </a:ext>
            </a:extLst>
          </p:cNvPr>
          <p:cNvCxnSpPr>
            <a:cxnSpLocks/>
          </p:cNvCxnSpPr>
          <p:nvPr/>
        </p:nvCxnSpPr>
        <p:spPr>
          <a:xfrm>
            <a:off x="1042416" y="4758612"/>
            <a:ext cx="412674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95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E028-BDD1-BCDE-170B-EF618A513480}"/>
              </a:ext>
            </a:extLst>
          </p:cNvPr>
          <p:cNvSpPr>
            <a:spLocks noGrp="1"/>
          </p:cNvSpPr>
          <p:nvPr>
            <p:ph type="ctrTitle"/>
          </p:nvPr>
        </p:nvSpPr>
        <p:spPr>
          <a:xfrm>
            <a:off x="1679509" y="229235"/>
            <a:ext cx="7175241" cy="1791463"/>
          </a:xfrm>
        </p:spPr>
        <p:txBody>
          <a:bodyPr/>
          <a:lstStyle/>
          <a:p>
            <a:r>
              <a:rPr lang="en-IN" dirty="0"/>
              <a:t>      </a:t>
            </a:r>
            <a:r>
              <a:rPr lang="en-IN" sz="4400" dirty="0"/>
              <a:t>DEPENDENCIES</a:t>
            </a:r>
          </a:p>
        </p:txBody>
      </p:sp>
      <p:sp>
        <p:nvSpPr>
          <p:cNvPr id="3" name="Footer Placeholder 2">
            <a:extLst>
              <a:ext uri="{FF2B5EF4-FFF2-40B4-BE49-F238E27FC236}">
                <a16:creationId xmlns:a16="http://schemas.microsoft.com/office/drawing/2014/main" id="{8A520089-42B4-4957-BC30-B306BACD2E79}"/>
              </a:ext>
            </a:extLst>
          </p:cNvPr>
          <p:cNvSpPr>
            <a:spLocks noGrp="1"/>
          </p:cNvSpPr>
          <p:nvPr>
            <p:ph type="ftr" sz="quarter" idx="11"/>
          </p:nvPr>
        </p:nvSpPr>
        <p:spPr/>
        <p:txBody>
          <a:bodyPr/>
          <a:lstStyle/>
          <a:p>
            <a:r>
              <a:rPr lang="en-US"/>
              <a:t>© 2022 Cognizant</a:t>
            </a:r>
            <a:endParaRPr lang="en-US" dirty="0"/>
          </a:p>
        </p:txBody>
      </p:sp>
      <p:graphicFrame>
        <p:nvGraphicFramePr>
          <p:cNvPr id="7" name="Diagram 6">
            <a:extLst>
              <a:ext uri="{FF2B5EF4-FFF2-40B4-BE49-F238E27FC236}">
                <a16:creationId xmlns:a16="http://schemas.microsoft.com/office/drawing/2014/main" id="{B31E2B89-F567-1C33-90E7-13AF8486F670}"/>
              </a:ext>
            </a:extLst>
          </p:cNvPr>
          <p:cNvGraphicFramePr/>
          <p:nvPr>
            <p:extLst>
              <p:ext uri="{D42A27DB-BD31-4B8C-83A1-F6EECF244321}">
                <p14:modId xmlns:p14="http://schemas.microsoft.com/office/powerpoint/2010/main" val="1405673825"/>
              </p:ext>
            </p:extLst>
          </p:nvPr>
        </p:nvGraphicFramePr>
        <p:xfrm>
          <a:off x="689230" y="1838130"/>
          <a:ext cx="8045453" cy="3461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6318279D-DFC8-A317-7018-15A065CA4368}"/>
              </a:ext>
            </a:extLst>
          </p:cNvPr>
          <p:cNvCxnSpPr>
            <a:cxnSpLocks/>
          </p:cNvCxnSpPr>
          <p:nvPr/>
        </p:nvCxnSpPr>
        <p:spPr>
          <a:xfrm>
            <a:off x="877078" y="1670180"/>
            <a:ext cx="79776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626148"/>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A779-EB14-0FD6-4F5A-0B593B19F88B}"/>
              </a:ext>
            </a:extLst>
          </p:cNvPr>
          <p:cNvSpPr>
            <a:spLocks noGrp="1"/>
          </p:cNvSpPr>
          <p:nvPr>
            <p:ph type="ctrTitle"/>
          </p:nvPr>
        </p:nvSpPr>
        <p:spPr>
          <a:xfrm>
            <a:off x="2332652" y="531844"/>
            <a:ext cx="5673011" cy="1259633"/>
          </a:xfrm>
        </p:spPr>
        <p:txBody>
          <a:bodyPr/>
          <a:lstStyle/>
          <a:p>
            <a:r>
              <a:rPr lang="en-IN" sz="4400" dirty="0"/>
              <a:t>LIMITATIONS</a:t>
            </a:r>
          </a:p>
        </p:txBody>
      </p:sp>
      <p:sp>
        <p:nvSpPr>
          <p:cNvPr id="3" name="Footer Placeholder 2">
            <a:extLst>
              <a:ext uri="{FF2B5EF4-FFF2-40B4-BE49-F238E27FC236}">
                <a16:creationId xmlns:a16="http://schemas.microsoft.com/office/drawing/2014/main" id="{D76676CD-6A41-9D35-AEB0-2F954A54E0A4}"/>
              </a:ext>
            </a:extLst>
          </p:cNvPr>
          <p:cNvSpPr>
            <a:spLocks noGrp="1"/>
          </p:cNvSpPr>
          <p:nvPr>
            <p:ph type="ftr" sz="quarter" idx="11"/>
          </p:nvPr>
        </p:nvSpPr>
        <p:spPr/>
        <p:txBody>
          <a:bodyPr/>
          <a:lstStyle/>
          <a:p>
            <a:r>
              <a:rPr lang="en-US"/>
              <a:t>© 2022 Cognizant</a:t>
            </a:r>
            <a:endParaRPr lang="en-US" dirty="0"/>
          </a:p>
        </p:txBody>
      </p:sp>
      <p:graphicFrame>
        <p:nvGraphicFramePr>
          <p:cNvPr id="7" name="Diagram 6">
            <a:extLst>
              <a:ext uri="{FF2B5EF4-FFF2-40B4-BE49-F238E27FC236}">
                <a16:creationId xmlns:a16="http://schemas.microsoft.com/office/drawing/2014/main" id="{DEA89C1A-C75E-0DA8-5565-1F43325D6AB2}"/>
              </a:ext>
            </a:extLst>
          </p:cNvPr>
          <p:cNvGraphicFramePr/>
          <p:nvPr>
            <p:extLst>
              <p:ext uri="{D42A27DB-BD31-4B8C-83A1-F6EECF244321}">
                <p14:modId xmlns:p14="http://schemas.microsoft.com/office/powerpoint/2010/main" val="4094972727"/>
              </p:ext>
            </p:extLst>
          </p:nvPr>
        </p:nvGraphicFramePr>
        <p:xfrm>
          <a:off x="671804" y="1996753"/>
          <a:ext cx="7212563" cy="3069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9F06D70C-58EA-663E-0D4D-BE4CBB06831B}"/>
              </a:ext>
            </a:extLst>
          </p:cNvPr>
          <p:cNvCxnSpPr/>
          <p:nvPr/>
        </p:nvCxnSpPr>
        <p:spPr>
          <a:xfrm>
            <a:off x="671804" y="1632857"/>
            <a:ext cx="733385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98515"/>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00B0F0"/>
          </a:fgClr>
          <a:bgClr>
            <a:schemeClr val="bg1"/>
          </a:bgClr>
        </a:patt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0AFE4-7322-D2E8-F5D3-C971C516A679}"/>
              </a:ext>
            </a:extLst>
          </p:cNvPr>
          <p:cNvSpPr>
            <a:spLocks noGrp="1"/>
          </p:cNvSpPr>
          <p:nvPr>
            <p:ph type="ftr" sz="quarter" idx="11"/>
          </p:nvPr>
        </p:nvSpPr>
        <p:spPr/>
        <p:txBody>
          <a:bodyPr/>
          <a:lstStyle/>
          <a:p>
            <a:r>
              <a:rPr lang="en-US"/>
              <a:t>© 2023 Cognizant</a:t>
            </a:r>
            <a:endParaRPr lang="en-US" dirty="0"/>
          </a:p>
        </p:txBody>
      </p:sp>
      <p:sp>
        <p:nvSpPr>
          <p:cNvPr id="2" name="Title 1">
            <a:extLst>
              <a:ext uri="{FF2B5EF4-FFF2-40B4-BE49-F238E27FC236}">
                <a16:creationId xmlns:a16="http://schemas.microsoft.com/office/drawing/2014/main" id="{9371382F-1606-9EEB-2ACF-31704BA2F19D}"/>
              </a:ext>
            </a:extLst>
          </p:cNvPr>
          <p:cNvSpPr>
            <a:spLocks noGrp="1"/>
          </p:cNvSpPr>
          <p:nvPr>
            <p:ph type="ctrTitle" idx="4294967295"/>
          </p:nvPr>
        </p:nvSpPr>
        <p:spPr>
          <a:xfrm rot="5400000" flipV="1">
            <a:off x="-1343610" y="2358660"/>
            <a:ext cx="3601617" cy="1328918"/>
          </a:xfrm>
        </p:spPr>
        <p:txBody>
          <a:bodyPr/>
          <a:lstStyle/>
          <a:p>
            <a:r>
              <a:rPr lang="en-US" dirty="0"/>
              <a:t>                               </a:t>
            </a:r>
            <a:r>
              <a:rPr lang="en-US" sz="4400" dirty="0"/>
              <a:t>MODULES</a:t>
            </a:r>
            <a:br>
              <a:rPr lang="en-US" dirty="0"/>
            </a:br>
            <a:endParaRPr lang="en-IN" dirty="0"/>
          </a:p>
        </p:txBody>
      </p:sp>
      <p:sp>
        <p:nvSpPr>
          <p:cNvPr id="5" name="Text Placeholder 4">
            <a:extLst>
              <a:ext uri="{FF2B5EF4-FFF2-40B4-BE49-F238E27FC236}">
                <a16:creationId xmlns:a16="http://schemas.microsoft.com/office/drawing/2014/main" id="{4A59045B-6277-0404-5321-8B1E2C988B3B}"/>
              </a:ext>
            </a:extLst>
          </p:cNvPr>
          <p:cNvSpPr>
            <a:spLocks noGrp="1"/>
          </p:cNvSpPr>
          <p:nvPr>
            <p:ph type="body" sz="quarter" idx="4294967295"/>
          </p:nvPr>
        </p:nvSpPr>
        <p:spPr>
          <a:xfrm>
            <a:off x="0" y="3827108"/>
            <a:ext cx="6053138" cy="1295400"/>
          </a:xfrm>
        </p:spPr>
        <p:txBody>
          <a:bodyPr/>
          <a:lstStyle/>
          <a:p>
            <a:pPr eaLnBrk="0" fontAlgn="base" hangingPunct="0">
              <a:spcAft>
                <a:spcPct val="0"/>
              </a:spcAft>
              <a:buClr>
                <a:srgbClr val="6DB33F"/>
              </a:buClr>
              <a:tabLst>
                <a:tab pos="1363099" algn="l"/>
              </a:tabLst>
            </a:pPr>
            <a:endParaRPr lang="en-US" sz="1600" dirty="0">
              <a:latin typeface="Calibri" panose="020F0502020204030204" pitchFamily="34" charset="0"/>
              <a:ea typeface="Segoe UI" panose="020B0502040204020203" pitchFamily="34" charset="0"/>
              <a:cs typeface="Segoe UI" panose="020B0502040204020203" pitchFamily="34" charset="0"/>
            </a:endParaRPr>
          </a:p>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 </a:t>
            </a:r>
          </a:p>
          <a:p>
            <a:endParaRPr lang="en-IN" dirty="0"/>
          </a:p>
        </p:txBody>
      </p:sp>
      <p:pic>
        <p:nvPicPr>
          <p:cNvPr id="7" name="Picture 6">
            <a:extLst>
              <a:ext uri="{FF2B5EF4-FFF2-40B4-BE49-F238E27FC236}">
                <a16:creationId xmlns:a16="http://schemas.microsoft.com/office/drawing/2014/main" id="{FA54C829-ADB5-B4B5-1A3F-141D60C93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 y="477859"/>
            <a:ext cx="7494949" cy="52503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754106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79C055-F8D1-2235-981B-3255D6680F0D}"/>
              </a:ext>
            </a:extLst>
          </p:cNvPr>
          <p:cNvSpPr>
            <a:spLocks noGrp="1"/>
          </p:cNvSpPr>
          <p:nvPr>
            <p:ph type="ftr" sz="quarter" idx="3"/>
          </p:nvPr>
        </p:nvSpPr>
        <p:spPr/>
        <p:txBody>
          <a:bodyPr/>
          <a:lstStyle/>
          <a:p>
            <a:r>
              <a:rPr lang="en-US"/>
              <a:t>© 2022 Cognizant</a:t>
            </a:r>
            <a:endParaRPr lang="en-US" dirty="0"/>
          </a:p>
        </p:txBody>
      </p:sp>
      <p:sp>
        <p:nvSpPr>
          <p:cNvPr id="3" name="Title 2">
            <a:extLst>
              <a:ext uri="{FF2B5EF4-FFF2-40B4-BE49-F238E27FC236}">
                <a16:creationId xmlns:a16="http://schemas.microsoft.com/office/drawing/2014/main" id="{7989DA0D-2640-F9DA-CAF1-FB390803EF23}"/>
              </a:ext>
            </a:extLst>
          </p:cNvPr>
          <p:cNvSpPr>
            <a:spLocks noGrp="1"/>
          </p:cNvSpPr>
          <p:nvPr>
            <p:ph type="title"/>
          </p:nvPr>
        </p:nvSpPr>
        <p:spPr>
          <a:xfrm>
            <a:off x="1343608" y="557784"/>
            <a:ext cx="9921799" cy="307777"/>
          </a:xfrm>
        </p:spPr>
        <p:txBody>
          <a:bodyPr/>
          <a:lstStyle/>
          <a:p>
            <a:r>
              <a:rPr lang="en-US" sz="4400" dirty="0">
                <a:latin typeface="+mn-lt"/>
              </a:rPr>
              <a:t>MAIN MODULE – GAME USING API</a:t>
            </a:r>
            <a:endParaRPr lang="en-IN" sz="4400" dirty="0">
              <a:latin typeface="+mn-lt"/>
            </a:endParaRPr>
          </a:p>
        </p:txBody>
      </p:sp>
      <p:graphicFrame>
        <p:nvGraphicFramePr>
          <p:cNvPr id="6" name="Content Placeholder 5">
            <a:extLst>
              <a:ext uri="{FF2B5EF4-FFF2-40B4-BE49-F238E27FC236}">
                <a16:creationId xmlns:a16="http://schemas.microsoft.com/office/drawing/2014/main" id="{31121ACB-0E3A-29F0-2C92-46193EB1F2C7}"/>
              </a:ext>
            </a:extLst>
          </p:cNvPr>
          <p:cNvGraphicFramePr>
            <a:graphicFrameLocks noGrp="1"/>
          </p:cNvGraphicFramePr>
          <p:nvPr>
            <p:ph sz="quarter" idx="35"/>
            <p:extLst>
              <p:ext uri="{D42A27DB-BD31-4B8C-83A1-F6EECF244321}">
                <p14:modId xmlns:p14="http://schemas.microsoft.com/office/powerpoint/2010/main" val="1766933940"/>
              </p:ext>
            </p:extLst>
          </p:nvPr>
        </p:nvGraphicFramePr>
        <p:xfrm>
          <a:off x="1000670" y="1735922"/>
          <a:ext cx="5303837" cy="4134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ontent Placeholder 9">
            <a:extLst>
              <a:ext uri="{FF2B5EF4-FFF2-40B4-BE49-F238E27FC236}">
                <a16:creationId xmlns:a16="http://schemas.microsoft.com/office/drawing/2014/main" id="{7907902A-D55E-613B-87F1-0C8D82F012B8}"/>
              </a:ext>
            </a:extLst>
          </p:cNvPr>
          <p:cNvSpPr>
            <a:spLocks noGrp="1"/>
          </p:cNvSpPr>
          <p:nvPr>
            <p:ph sz="quarter" idx="37"/>
          </p:nvPr>
        </p:nvSpPr>
        <p:spPr>
          <a:xfrm>
            <a:off x="6320785" y="1735922"/>
            <a:ext cx="5303520" cy="4440943"/>
          </a:xfrm>
        </p:spPr>
        <p:txBody>
          <a:bodyPr/>
          <a:lstStyle/>
          <a:p>
            <a:r>
              <a:rPr lang="en-US" dirty="0" err="1">
                <a:hlinkClick r:id="rId7"/>
              </a:rPr>
              <a:t>Hellblade</a:t>
            </a:r>
            <a:r>
              <a:rPr lang="en-US" dirty="0">
                <a:hlinkClick r:id="rId7"/>
              </a:rPr>
              <a:t>: </a:t>
            </a:r>
            <a:r>
              <a:rPr lang="en-US" dirty="0" err="1">
                <a:hlinkClick r:id="rId7"/>
              </a:rPr>
              <a:t>Senua's</a:t>
            </a:r>
            <a:r>
              <a:rPr lang="en-US" dirty="0">
                <a:hlinkClick r:id="rId7"/>
              </a:rPr>
              <a:t> Sacrifice on Steam (steampowered.com)</a:t>
            </a:r>
            <a:endParaRPr lang="en-US" dirty="0"/>
          </a:p>
          <a:p>
            <a:r>
              <a:rPr lang="en-US" dirty="0"/>
              <a:t>      Like this adventurous game, </a:t>
            </a:r>
          </a:p>
          <a:p>
            <a:r>
              <a:rPr lang="en-US" dirty="0"/>
              <a:t>              we are going to connect using API.</a:t>
            </a:r>
            <a:endParaRPr lang="en-IN" dirty="0"/>
          </a:p>
        </p:txBody>
      </p:sp>
      <p:pic>
        <p:nvPicPr>
          <p:cNvPr id="12" name="Picture 11">
            <a:extLst>
              <a:ext uri="{FF2B5EF4-FFF2-40B4-BE49-F238E27FC236}">
                <a16:creationId xmlns:a16="http://schemas.microsoft.com/office/drawing/2014/main" id="{4F97E504-486D-1662-76D8-870DC30B2E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6265" y="3080159"/>
            <a:ext cx="4565065" cy="2789852"/>
          </a:xfrm>
          <a:prstGeom prst="rect">
            <a:avLst/>
          </a:prstGeom>
        </p:spPr>
      </p:pic>
      <p:cxnSp>
        <p:nvCxnSpPr>
          <p:cNvPr id="5" name="Straight Connector 4">
            <a:extLst>
              <a:ext uri="{FF2B5EF4-FFF2-40B4-BE49-F238E27FC236}">
                <a16:creationId xmlns:a16="http://schemas.microsoft.com/office/drawing/2014/main" id="{C7834897-E4E1-BEE9-1767-4952E4EB1199}"/>
              </a:ext>
            </a:extLst>
          </p:cNvPr>
          <p:cNvCxnSpPr>
            <a:cxnSpLocks/>
          </p:cNvCxnSpPr>
          <p:nvPr/>
        </p:nvCxnSpPr>
        <p:spPr>
          <a:xfrm>
            <a:off x="1000670" y="1306286"/>
            <a:ext cx="10196065" cy="2799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842819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grpId="0" nodeType="clickEffect">
                                  <p:stCondLst>
                                    <p:cond delay="0"/>
                                  </p:stCondLst>
                                  <p:childTnLst>
                                    <p:animClr clrSpc="rgb" dir="cw">
                                      <p:cBhvr>
                                        <p:cTn id="6" dur="2000" fill="hold"/>
                                        <p:tgtEl>
                                          <p:spTgt spid="6">
                                            <p:graphicEl>
                                              <a:dgm id="{7B19ECA4-A78F-4CE5-B298-23AA032E4574}"/>
                                            </p:graphicEl>
                                          </p:spTgt>
                                        </p:tgtEl>
                                        <p:attrNameLst>
                                          <p:attrName>stroke.color</p:attrName>
                                        </p:attrNameLst>
                                      </p:cBhvr>
                                      <p:to>
                                        <a:schemeClr val="accent2"/>
                                      </p:to>
                                    </p:animClr>
                                    <p:set>
                                      <p:cBhvr>
                                        <p:cTn id="7" dur="2000" fill="hold"/>
                                        <p:tgtEl>
                                          <p:spTgt spid="6">
                                            <p:graphicEl>
                                              <a:dgm id="{7B19ECA4-A78F-4CE5-B298-23AA032E4574}"/>
                                            </p:graphicEl>
                                          </p:spTgt>
                                        </p:tgtEl>
                                        <p:attrNameLst>
                                          <p:attrName>stroke.on</p:attrName>
                                        </p:attrNameLst>
                                      </p:cBhvr>
                                      <p:to>
                                        <p:strVal val="true"/>
                                      </p:to>
                                    </p:set>
                                  </p:childTnLst>
                                </p:cTn>
                              </p:par>
                              <p:par>
                                <p:cTn id="8" presetID="7" presetClass="emph" presetSubtype="2" fill="hold" grpId="0" nodeType="withEffect">
                                  <p:stCondLst>
                                    <p:cond delay="0"/>
                                  </p:stCondLst>
                                  <p:childTnLst>
                                    <p:animClr clrSpc="rgb" dir="cw">
                                      <p:cBhvr>
                                        <p:cTn id="9" dur="2000" fill="hold"/>
                                        <p:tgtEl>
                                          <p:spTgt spid="6">
                                            <p:graphicEl>
                                              <a:dgm id="{EB82283F-66F7-46FD-ADD4-1D6382D5CBE5}"/>
                                            </p:graphicEl>
                                          </p:spTgt>
                                        </p:tgtEl>
                                        <p:attrNameLst>
                                          <p:attrName>stroke.color</p:attrName>
                                        </p:attrNameLst>
                                      </p:cBhvr>
                                      <p:to>
                                        <a:schemeClr val="accent2"/>
                                      </p:to>
                                    </p:animClr>
                                    <p:set>
                                      <p:cBhvr>
                                        <p:cTn id="10" dur="2000" fill="hold"/>
                                        <p:tgtEl>
                                          <p:spTgt spid="6">
                                            <p:graphicEl>
                                              <a:dgm id="{EB82283F-66F7-46FD-ADD4-1D6382D5CBE5}"/>
                                            </p:graphicEl>
                                          </p:spTgt>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382F-1606-9EEB-2ACF-31704BA2F19D}"/>
              </a:ext>
            </a:extLst>
          </p:cNvPr>
          <p:cNvSpPr>
            <a:spLocks noGrp="1"/>
          </p:cNvSpPr>
          <p:nvPr>
            <p:ph type="ctrTitle"/>
          </p:nvPr>
        </p:nvSpPr>
        <p:spPr>
          <a:xfrm>
            <a:off x="2240595" y="569167"/>
            <a:ext cx="4855148" cy="1847462"/>
          </a:xfrm>
        </p:spPr>
        <p:txBody>
          <a:bodyPr/>
          <a:lstStyle/>
          <a:p>
            <a:r>
              <a:rPr lang="en-US" sz="6000" b="1" dirty="0">
                <a:latin typeface="Calibri" panose="020F0502020204030204" pitchFamily="34" charset="0"/>
                <a:ea typeface="Segoe UI" panose="020B0502040204020203" pitchFamily="34" charset="0"/>
                <a:cs typeface="Segoe UI" panose="020B0502040204020203" pitchFamily="34" charset="0"/>
              </a:rPr>
              <a:t>SOURCE CODE</a:t>
            </a:r>
            <a:endParaRPr lang="en-IN" dirty="0"/>
          </a:p>
        </p:txBody>
      </p:sp>
      <p:sp>
        <p:nvSpPr>
          <p:cNvPr id="3" name="Footer Placeholder 2">
            <a:extLst>
              <a:ext uri="{FF2B5EF4-FFF2-40B4-BE49-F238E27FC236}">
                <a16:creationId xmlns:a16="http://schemas.microsoft.com/office/drawing/2014/main" id="{E9E0AFE4-7322-D2E8-F5D3-C971C516A679}"/>
              </a:ext>
            </a:extLst>
          </p:cNvPr>
          <p:cNvSpPr>
            <a:spLocks noGrp="1"/>
          </p:cNvSpPr>
          <p:nvPr>
            <p:ph type="ftr" sz="quarter" idx="11"/>
          </p:nvPr>
        </p:nvSpPr>
        <p:spPr/>
        <p:txBody>
          <a:bodyPr/>
          <a:lstStyle/>
          <a:p>
            <a:r>
              <a:rPr lang="en-US" dirty="0"/>
              <a:t>© 2023 Cognizant</a:t>
            </a:r>
          </a:p>
        </p:txBody>
      </p:sp>
      <p:sp>
        <p:nvSpPr>
          <p:cNvPr id="5" name="Text Placeholder 4">
            <a:extLst>
              <a:ext uri="{FF2B5EF4-FFF2-40B4-BE49-F238E27FC236}">
                <a16:creationId xmlns:a16="http://schemas.microsoft.com/office/drawing/2014/main" id="{4A59045B-6277-0404-5321-8B1E2C988B3B}"/>
              </a:ext>
            </a:extLst>
          </p:cNvPr>
          <p:cNvSpPr>
            <a:spLocks noGrp="1"/>
          </p:cNvSpPr>
          <p:nvPr>
            <p:ph type="body" sz="quarter" idx="13"/>
          </p:nvPr>
        </p:nvSpPr>
        <p:spPr>
          <a:xfrm>
            <a:off x="1738635" y="2845837"/>
            <a:ext cx="5350920" cy="2347111"/>
          </a:xfrm>
        </p:spPr>
        <p:txBody>
          <a:bodyPr/>
          <a:lstStyle/>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hlinkClick r:id="rId2"/>
              </a:rPr>
              <a:t>https://github.com/kalpanadevi2003/MHG.html</a:t>
            </a:r>
            <a:endParaRPr lang="en-US" sz="1600" dirty="0">
              <a:latin typeface="Calibri" panose="020F0502020204030204" pitchFamily="34" charset="0"/>
              <a:ea typeface="Segoe UI" panose="020B0502040204020203" pitchFamily="34" charset="0"/>
              <a:cs typeface="Segoe UI" panose="020B0502040204020203" pitchFamily="34" charset="0"/>
            </a:endParaRPr>
          </a:p>
          <a:p>
            <a:pPr eaLnBrk="0" fontAlgn="base" hangingPunct="0">
              <a:spcAft>
                <a:spcPct val="0"/>
              </a:spcAft>
              <a:buClr>
                <a:srgbClr val="6DB33F"/>
              </a:buClr>
              <a:tabLst>
                <a:tab pos="1363099" algn="l"/>
              </a:tabLst>
            </a:pPr>
            <a:endParaRPr lang="en-US" sz="1600" dirty="0">
              <a:latin typeface="Calibri" panose="020F0502020204030204" pitchFamily="34" charset="0"/>
              <a:ea typeface="Segoe UI" panose="020B0502040204020203" pitchFamily="34" charset="0"/>
              <a:cs typeface="Segoe UI" panose="020B0502040204020203" pitchFamily="34" charset="0"/>
            </a:endParaRPr>
          </a:p>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Not yet created fully!</a:t>
            </a:r>
          </a:p>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We will complete it soo</a:t>
            </a:r>
            <a:r>
              <a:rPr lang="en-US" dirty="0">
                <a:latin typeface="Calibri" panose="020F0502020204030204" pitchFamily="34" charset="0"/>
                <a:ea typeface="Segoe UI" panose="020B0502040204020203" pitchFamily="34" charset="0"/>
                <a:cs typeface="Segoe UI" panose="020B0502040204020203" pitchFamily="34" charset="0"/>
              </a:rPr>
              <a:t>n!</a:t>
            </a:r>
            <a:endParaRPr lang="en-US" sz="1600" dirty="0">
              <a:latin typeface="Calibri" panose="020F0502020204030204" pitchFamily="34" charset="0"/>
              <a:ea typeface="Segoe UI" panose="020B0502040204020203" pitchFamily="34" charset="0"/>
              <a:cs typeface="Segoe UI" panose="020B0502040204020203" pitchFamily="34" charset="0"/>
            </a:endParaRPr>
          </a:p>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 </a:t>
            </a:r>
          </a:p>
          <a:p>
            <a:endParaRPr lang="en-IN" dirty="0"/>
          </a:p>
        </p:txBody>
      </p:sp>
      <p:cxnSp>
        <p:nvCxnSpPr>
          <p:cNvPr id="6" name="Straight Connector 5">
            <a:extLst>
              <a:ext uri="{FF2B5EF4-FFF2-40B4-BE49-F238E27FC236}">
                <a16:creationId xmlns:a16="http://schemas.microsoft.com/office/drawing/2014/main" id="{036D1818-7401-9C17-C52F-94CC63F172C0}"/>
              </a:ext>
            </a:extLst>
          </p:cNvPr>
          <p:cNvCxnSpPr/>
          <p:nvPr/>
        </p:nvCxnSpPr>
        <p:spPr>
          <a:xfrm>
            <a:off x="1287624" y="2164702"/>
            <a:ext cx="65594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0612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0AFE4-7322-D2E8-F5D3-C971C516A679}"/>
              </a:ext>
            </a:extLst>
          </p:cNvPr>
          <p:cNvSpPr>
            <a:spLocks noGrp="1"/>
          </p:cNvSpPr>
          <p:nvPr>
            <p:ph type="ftr" sz="quarter" idx="11"/>
          </p:nvPr>
        </p:nvSpPr>
        <p:spPr/>
        <p:txBody>
          <a:bodyPr/>
          <a:lstStyle/>
          <a:p>
            <a:r>
              <a:rPr lang="en-US" dirty="0"/>
              <a:t>© 2023 Cognizant</a:t>
            </a:r>
          </a:p>
        </p:txBody>
      </p:sp>
      <p:sp>
        <p:nvSpPr>
          <p:cNvPr id="2" name="Title 1">
            <a:extLst>
              <a:ext uri="{FF2B5EF4-FFF2-40B4-BE49-F238E27FC236}">
                <a16:creationId xmlns:a16="http://schemas.microsoft.com/office/drawing/2014/main" id="{9371382F-1606-9EEB-2ACF-31704BA2F19D}"/>
              </a:ext>
            </a:extLst>
          </p:cNvPr>
          <p:cNvSpPr>
            <a:spLocks noGrp="1"/>
          </p:cNvSpPr>
          <p:nvPr>
            <p:ph type="title"/>
          </p:nvPr>
        </p:nvSpPr>
        <p:spPr>
          <a:xfrm>
            <a:off x="457199" y="363894"/>
            <a:ext cx="10808209" cy="1110343"/>
          </a:xfrm>
        </p:spPr>
        <p:txBody>
          <a:bodyPr/>
          <a:lstStyle/>
          <a:p>
            <a:r>
              <a:rPr lang="en-US" sz="6000" b="1" dirty="0">
                <a:latin typeface="Calibri" panose="020F0502020204030204" pitchFamily="34" charset="0"/>
                <a:ea typeface="Segoe UI" panose="020B0502040204020203" pitchFamily="34" charset="0"/>
                <a:cs typeface="Segoe UI" panose="020B0502040204020203" pitchFamily="34" charset="0"/>
              </a:rPr>
              <a:t>            </a:t>
            </a:r>
            <a:r>
              <a:rPr lang="en-US" sz="4400" b="1" dirty="0">
                <a:ea typeface="Segoe UI" panose="020B0502040204020203" pitchFamily="34" charset="0"/>
                <a:cs typeface="Segoe UI" panose="020B0502040204020203" pitchFamily="34" charset="0"/>
              </a:rPr>
              <a:t>SAMPLE</a:t>
            </a:r>
            <a:r>
              <a:rPr lang="en-US" sz="4400" b="1" dirty="0">
                <a:latin typeface="Calibri" panose="020F0502020204030204" pitchFamily="34" charset="0"/>
                <a:ea typeface="Segoe UI" panose="020B0502040204020203" pitchFamily="34" charset="0"/>
                <a:cs typeface="Segoe UI" panose="020B0502040204020203" pitchFamily="34" charset="0"/>
              </a:rPr>
              <a:t>  </a:t>
            </a:r>
            <a:r>
              <a:rPr lang="en-US" sz="4400" b="1" dirty="0">
                <a:latin typeface="Arial" panose="020B0604020202020204" pitchFamily="34" charset="0"/>
                <a:ea typeface="Segoe UI" panose="020B0502040204020203" pitchFamily="34" charset="0"/>
                <a:cs typeface="Arial" panose="020B0604020202020204" pitchFamily="34" charset="0"/>
              </a:rPr>
              <a:t>USER INTERFACE </a:t>
            </a:r>
          </a:p>
        </p:txBody>
      </p:sp>
      <p:sp>
        <p:nvSpPr>
          <p:cNvPr id="5" name="Text Placeholder 4">
            <a:extLst>
              <a:ext uri="{FF2B5EF4-FFF2-40B4-BE49-F238E27FC236}">
                <a16:creationId xmlns:a16="http://schemas.microsoft.com/office/drawing/2014/main" id="{4A59045B-6277-0404-5321-8B1E2C988B3B}"/>
              </a:ext>
            </a:extLst>
          </p:cNvPr>
          <p:cNvSpPr>
            <a:spLocks noGrp="1"/>
          </p:cNvSpPr>
          <p:nvPr>
            <p:ph type="body" sz="quarter" idx="4294967295"/>
          </p:nvPr>
        </p:nvSpPr>
        <p:spPr>
          <a:xfrm>
            <a:off x="0" y="3897313"/>
            <a:ext cx="6053138" cy="1295400"/>
          </a:xfrm>
        </p:spPr>
        <p:txBody>
          <a:bodyPr/>
          <a:lstStyle/>
          <a:p>
            <a:pPr eaLnBrk="0" fontAlgn="base" hangingPunct="0">
              <a:spcAft>
                <a:spcPct val="0"/>
              </a:spcAft>
              <a:buClr>
                <a:srgbClr val="6DB33F"/>
              </a:buClr>
              <a:tabLst>
                <a:tab pos="1363099" algn="l"/>
              </a:tabLst>
            </a:pPr>
            <a:endParaRPr lang="en-US" sz="1600" dirty="0">
              <a:latin typeface="Calibri" panose="020F0502020204030204" pitchFamily="34" charset="0"/>
              <a:ea typeface="Segoe UI" panose="020B0502040204020203" pitchFamily="34" charset="0"/>
              <a:cs typeface="Segoe UI" panose="020B0502040204020203" pitchFamily="34" charset="0"/>
            </a:endParaRPr>
          </a:p>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 </a:t>
            </a:r>
          </a:p>
          <a:p>
            <a:endParaRPr lang="en-IN" dirty="0"/>
          </a:p>
        </p:txBody>
      </p:sp>
      <p:pic>
        <p:nvPicPr>
          <p:cNvPr id="7" name="Picture 6">
            <a:extLst>
              <a:ext uri="{FF2B5EF4-FFF2-40B4-BE49-F238E27FC236}">
                <a16:creationId xmlns:a16="http://schemas.microsoft.com/office/drawing/2014/main" id="{36694607-8B3A-407A-8803-FD553BAA4D86}"/>
              </a:ext>
            </a:extLst>
          </p:cNvPr>
          <p:cNvPicPr>
            <a:picLocks noChangeAspect="1"/>
          </p:cNvPicPr>
          <p:nvPr/>
        </p:nvPicPr>
        <p:blipFill>
          <a:blip r:embed="rId2"/>
          <a:stretch>
            <a:fillRect/>
          </a:stretch>
        </p:blipFill>
        <p:spPr>
          <a:xfrm>
            <a:off x="6877660" y="3979120"/>
            <a:ext cx="3435076" cy="2016677"/>
          </a:xfrm>
          <a:prstGeom prst="rect">
            <a:avLst/>
          </a:prstGeom>
        </p:spPr>
      </p:pic>
      <p:pic>
        <p:nvPicPr>
          <p:cNvPr id="6" name="Picture 5">
            <a:extLst>
              <a:ext uri="{FF2B5EF4-FFF2-40B4-BE49-F238E27FC236}">
                <a16:creationId xmlns:a16="http://schemas.microsoft.com/office/drawing/2014/main" id="{A78DCDAD-8A4C-2B9C-54EA-0BDF9182B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351" y="1724430"/>
            <a:ext cx="3030650" cy="2033040"/>
          </a:xfrm>
          <a:prstGeom prst="rect">
            <a:avLst/>
          </a:prstGeom>
        </p:spPr>
      </p:pic>
      <p:pic>
        <p:nvPicPr>
          <p:cNvPr id="9" name="Picture 8">
            <a:extLst>
              <a:ext uri="{FF2B5EF4-FFF2-40B4-BE49-F238E27FC236}">
                <a16:creationId xmlns:a16="http://schemas.microsoft.com/office/drawing/2014/main" id="{FD511263-E4A6-937B-E83D-CB4B4C98F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4351" y="4040431"/>
            <a:ext cx="2991923" cy="1955366"/>
          </a:xfrm>
          <a:prstGeom prst="rect">
            <a:avLst/>
          </a:prstGeom>
        </p:spPr>
      </p:pic>
      <p:pic>
        <p:nvPicPr>
          <p:cNvPr id="11" name="Picture 10">
            <a:extLst>
              <a:ext uri="{FF2B5EF4-FFF2-40B4-BE49-F238E27FC236}">
                <a16:creationId xmlns:a16="http://schemas.microsoft.com/office/drawing/2014/main" id="{BD818E16-54EA-9407-86CE-83EC730225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5417" y="1740794"/>
            <a:ext cx="3279563" cy="2016676"/>
          </a:xfrm>
          <a:prstGeom prst="rect">
            <a:avLst/>
          </a:prstGeom>
        </p:spPr>
      </p:pic>
      <p:cxnSp>
        <p:nvCxnSpPr>
          <p:cNvPr id="13" name="Straight Connector 12">
            <a:extLst>
              <a:ext uri="{FF2B5EF4-FFF2-40B4-BE49-F238E27FC236}">
                <a16:creationId xmlns:a16="http://schemas.microsoft.com/office/drawing/2014/main" id="{C97A52A5-EF56-B726-1FD2-C1323CC12A3F}"/>
              </a:ext>
            </a:extLst>
          </p:cNvPr>
          <p:cNvCxnSpPr/>
          <p:nvPr/>
        </p:nvCxnSpPr>
        <p:spPr>
          <a:xfrm>
            <a:off x="1511559" y="1343608"/>
            <a:ext cx="90880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54932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F94AD9-0CE4-2740-5B59-B93FBC8F974F}"/>
              </a:ext>
            </a:extLst>
          </p:cNvPr>
          <p:cNvSpPr>
            <a:spLocks noGrp="1"/>
          </p:cNvSpPr>
          <p:nvPr>
            <p:ph type="ftr" sz="quarter" idx="11"/>
          </p:nvPr>
        </p:nvSpPr>
        <p:spPr/>
        <p:txBody>
          <a:bodyPr/>
          <a:lstStyle/>
          <a:p>
            <a:r>
              <a:rPr lang="en-US" dirty="0"/>
              <a:t>© 2023 Cognizant</a:t>
            </a:r>
          </a:p>
        </p:txBody>
      </p:sp>
      <p:sp>
        <p:nvSpPr>
          <p:cNvPr id="5" name="Text Placeholder 4">
            <a:extLst>
              <a:ext uri="{FF2B5EF4-FFF2-40B4-BE49-F238E27FC236}">
                <a16:creationId xmlns:a16="http://schemas.microsoft.com/office/drawing/2014/main" id="{00495AF3-3B00-70B6-50A0-A83B8245F5B9}"/>
              </a:ext>
            </a:extLst>
          </p:cNvPr>
          <p:cNvSpPr>
            <a:spLocks noGrp="1"/>
          </p:cNvSpPr>
          <p:nvPr>
            <p:ph type="body" idx="12"/>
          </p:nvPr>
        </p:nvSpPr>
        <p:spPr>
          <a:xfrm>
            <a:off x="2369976" y="1250303"/>
            <a:ext cx="7539133" cy="885094"/>
          </a:xfrm>
        </p:spPr>
        <p:txBody>
          <a:bodyPr/>
          <a:lstStyle/>
          <a:p>
            <a:r>
              <a:rPr lang="en-US" sz="4400" b="1" dirty="0">
                <a:latin typeface="+mj-lt"/>
              </a:rPr>
              <a:t>MENTOR CONNECT DETAILS</a:t>
            </a:r>
            <a:endParaRPr lang="en-IN" sz="4400" b="1" dirty="0">
              <a:latin typeface="+mj-lt"/>
            </a:endParaRPr>
          </a:p>
        </p:txBody>
      </p:sp>
      <p:graphicFrame>
        <p:nvGraphicFramePr>
          <p:cNvPr id="7" name="Table 7">
            <a:extLst>
              <a:ext uri="{FF2B5EF4-FFF2-40B4-BE49-F238E27FC236}">
                <a16:creationId xmlns:a16="http://schemas.microsoft.com/office/drawing/2014/main" id="{5304438F-3AFA-7F42-F33B-729C10F1AE0F}"/>
              </a:ext>
            </a:extLst>
          </p:cNvPr>
          <p:cNvGraphicFramePr>
            <a:graphicFrameLocks noGrp="1"/>
          </p:cNvGraphicFramePr>
          <p:nvPr>
            <p:extLst>
              <p:ext uri="{D42A27DB-BD31-4B8C-83A1-F6EECF244321}">
                <p14:modId xmlns:p14="http://schemas.microsoft.com/office/powerpoint/2010/main" val="3103799561"/>
              </p:ext>
            </p:extLst>
          </p:nvPr>
        </p:nvGraphicFramePr>
        <p:xfrm>
          <a:off x="934720" y="2433457"/>
          <a:ext cx="10363200" cy="115824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28179435"/>
                    </a:ext>
                  </a:extLst>
                </a:gridCol>
                <a:gridCol w="2590800">
                  <a:extLst>
                    <a:ext uri="{9D8B030D-6E8A-4147-A177-3AD203B41FA5}">
                      <a16:colId xmlns:a16="http://schemas.microsoft.com/office/drawing/2014/main" val="2370486227"/>
                    </a:ext>
                  </a:extLst>
                </a:gridCol>
                <a:gridCol w="2590800">
                  <a:extLst>
                    <a:ext uri="{9D8B030D-6E8A-4147-A177-3AD203B41FA5}">
                      <a16:colId xmlns:a16="http://schemas.microsoft.com/office/drawing/2014/main" val="3794003833"/>
                    </a:ext>
                  </a:extLst>
                </a:gridCol>
                <a:gridCol w="2590800">
                  <a:extLst>
                    <a:ext uri="{9D8B030D-6E8A-4147-A177-3AD203B41FA5}">
                      <a16:colId xmlns:a16="http://schemas.microsoft.com/office/drawing/2014/main" val="1595905075"/>
                    </a:ext>
                  </a:extLst>
                </a:gridCol>
              </a:tblGrid>
              <a:tr h="370840">
                <a:tc>
                  <a:txBody>
                    <a:bodyPr/>
                    <a:lstStyle/>
                    <a:p>
                      <a:r>
                        <a:rPr lang="en-US" dirty="0"/>
                        <a:t>Date of connect</a:t>
                      </a:r>
                      <a:endParaRPr lang="en-IN" dirty="0"/>
                    </a:p>
                  </a:txBody>
                  <a:tcPr/>
                </a:tc>
                <a:tc>
                  <a:txBody>
                    <a:bodyPr/>
                    <a:lstStyle/>
                    <a:p>
                      <a:r>
                        <a:rPr lang="en-US" dirty="0"/>
                        <a:t>Time</a:t>
                      </a:r>
                      <a:endParaRPr lang="en-IN" dirty="0"/>
                    </a:p>
                  </a:txBody>
                  <a:tcPr/>
                </a:tc>
                <a:tc>
                  <a:txBody>
                    <a:bodyPr/>
                    <a:lstStyle/>
                    <a:p>
                      <a:r>
                        <a:rPr lang="en-US" dirty="0"/>
                        <a:t>Details on the development</a:t>
                      </a:r>
                      <a:endParaRPr lang="en-IN" dirty="0"/>
                    </a:p>
                  </a:txBody>
                  <a:tcPr/>
                </a:tc>
                <a:tc>
                  <a:txBody>
                    <a:bodyPr/>
                    <a:lstStyle/>
                    <a:p>
                      <a:r>
                        <a:rPr lang="en-US" dirty="0"/>
                        <a:t>Agenda of the meet</a:t>
                      </a:r>
                      <a:endParaRPr lang="en-IN" dirty="0"/>
                    </a:p>
                  </a:txBody>
                  <a:tcPr/>
                </a:tc>
                <a:extLst>
                  <a:ext uri="{0D108BD9-81ED-4DB2-BD59-A6C34878D82A}">
                    <a16:rowId xmlns:a16="http://schemas.microsoft.com/office/drawing/2014/main" val="3673936575"/>
                  </a:ext>
                </a:extLst>
              </a:tr>
              <a:tr h="370840">
                <a:tc>
                  <a:txBody>
                    <a:bodyPr/>
                    <a:lstStyle/>
                    <a:p>
                      <a:r>
                        <a:rPr lang="en-US" sz="1400" dirty="0"/>
                        <a:t>12-09-2023</a:t>
                      </a:r>
                      <a:endParaRPr lang="en-IN" sz="1400" dirty="0"/>
                    </a:p>
                  </a:txBody>
                  <a:tcPr/>
                </a:tc>
                <a:tc>
                  <a:txBody>
                    <a:bodyPr/>
                    <a:lstStyle/>
                    <a:p>
                      <a:r>
                        <a:rPr lang="en-US" sz="1400" dirty="0"/>
                        <a:t>12:40-3:00</a:t>
                      </a:r>
                      <a:endParaRPr lang="en-IN" sz="1400" dirty="0"/>
                    </a:p>
                  </a:txBody>
                  <a:tcPr/>
                </a:tc>
                <a:tc>
                  <a:txBody>
                    <a:bodyPr/>
                    <a:lstStyle/>
                    <a:p>
                      <a:r>
                        <a:rPr lang="en-US" sz="1400" dirty="0"/>
                        <a:t>Created Frontend and a clear idea to pursue our project.</a:t>
                      </a:r>
                      <a:endParaRPr lang="en-IN" sz="1400" dirty="0"/>
                    </a:p>
                  </a:txBody>
                  <a:tcPr/>
                </a:tc>
                <a:tc>
                  <a:txBody>
                    <a:bodyPr/>
                    <a:lstStyle/>
                    <a:p>
                      <a:r>
                        <a:rPr lang="en-US" sz="1400" dirty="0"/>
                        <a:t>Mini Project periods, </a:t>
                      </a:r>
                    </a:p>
                    <a:p>
                      <a:r>
                        <a:rPr lang="en-US" sz="1400" dirty="0"/>
                        <a:t>weekly once for 3 hours.</a:t>
                      </a:r>
                      <a:endParaRPr lang="en-IN" sz="1400" dirty="0"/>
                    </a:p>
                  </a:txBody>
                  <a:tcPr/>
                </a:tc>
                <a:extLst>
                  <a:ext uri="{0D108BD9-81ED-4DB2-BD59-A6C34878D82A}">
                    <a16:rowId xmlns:a16="http://schemas.microsoft.com/office/drawing/2014/main" val="2610750777"/>
                  </a:ext>
                </a:extLst>
              </a:tr>
            </a:tbl>
          </a:graphicData>
        </a:graphic>
      </p:graphicFrame>
    </p:spTree>
    <p:extLst>
      <p:ext uri="{BB962C8B-B14F-4D97-AF65-F5344CB8AC3E}">
        <p14:creationId xmlns:p14="http://schemas.microsoft.com/office/powerpoint/2010/main" val="13174920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F5CBCE-FEE3-17AF-719A-85D308B0D359}"/>
              </a:ext>
            </a:extLst>
          </p:cNvPr>
          <p:cNvSpPr>
            <a:spLocks noGrp="1"/>
          </p:cNvSpPr>
          <p:nvPr>
            <p:ph type="ftr" sz="quarter" idx="11"/>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54FDF47B-E90F-2104-DBEE-EF80CEC6AFF7}"/>
              </a:ext>
            </a:extLst>
          </p:cNvPr>
          <p:cNvSpPr>
            <a:spLocks noGrp="1"/>
          </p:cNvSpPr>
          <p:nvPr>
            <p:ph type="sldNum" sz="quarter" idx="12"/>
          </p:nvPr>
        </p:nvSpPr>
        <p:spPr/>
        <p:txBody>
          <a:bodyPr/>
          <a:lstStyle/>
          <a:p>
            <a:fld id="{C53E075B-3175-45CF-B3C7-FEDF3F5961E3}" type="slidenum">
              <a:rPr lang="en-US" smtClean="0"/>
              <a:pPr/>
              <a:t>17</a:t>
            </a:fld>
            <a:endParaRPr lang="en-US" dirty="0"/>
          </a:p>
        </p:txBody>
      </p:sp>
      <p:sp>
        <p:nvSpPr>
          <p:cNvPr id="4" name="Title 3">
            <a:extLst>
              <a:ext uri="{FF2B5EF4-FFF2-40B4-BE49-F238E27FC236}">
                <a16:creationId xmlns:a16="http://schemas.microsoft.com/office/drawing/2014/main" id="{266FC08C-BF68-823B-A1FC-22B50B460AA7}"/>
              </a:ext>
            </a:extLst>
          </p:cNvPr>
          <p:cNvSpPr>
            <a:spLocks noGrp="1"/>
          </p:cNvSpPr>
          <p:nvPr>
            <p:ph type="ctrTitle"/>
          </p:nvPr>
        </p:nvSpPr>
        <p:spPr>
          <a:xfrm>
            <a:off x="1042416" y="829614"/>
            <a:ext cx="10014360" cy="4862870"/>
          </a:xfrm>
        </p:spPr>
        <p:txBody>
          <a:bodyPr/>
          <a:lstStyle/>
          <a:p>
            <a:pPr marL="571500" indent="-571500">
              <a:buFont typeface="Wingdings" panose="05000000000000000000" pitchFamily="2" charset="2"/>
              <a:buChar char="ü"/>
            </a:pPr>
            <a:r>
              <a:rPr lang="en-US" sz="4400" dirty="0"/>
              <a:t>DESCRIPTION:</a:t>
            </a:r>
            <a:br>
              <a:rPr lang="en-US" sz="4400" dirty="0"/>
            </a:br>
            <a:br>
              <a:rPr lang="en-US" sz="2000" dirty="0"/>
            </a:br>
            <a:r>
              <a:rPr lang="en-US" sz="2000" b="0" i="1" dirty="0"/>
              <a:t>* Using ML, the Moods of the Customer are identified.</a:t>
            </a:r>
            <a:br>
              <a:rPr lang="en-US" sz="2000" b="0" i="1" dirty="0"/>
            </a:br>
            <a:r>
              <a:rPr lang="en-US" sz="2000" b="0" i="1" dirty="0"/>
              <a:t>* Affirmation Card is automatically generated according to the user’s mood to Self-motivate them.</a:t>
            </a:r>
            <a:br>
              <a:rPr lang="en-US" sz="2000" b="0" i="1" dirty="0"/>
            </a:br>
            <a:r>
              <a:rPr lang="en-US" sz="2000" b="0" i="1" dirty="0"/>
              <a:t>* Users can select modules, use them and save them.</a:t>
            </a:r>
            <a:br>
              <a:rPr lang="en-US" sz="2000" b="0" i="1" dirty="0"/>
            </a:br>
            <a:r>
              <a:rPr lang="en-US" sz="2000" b="0" i="1" dirty="0"/>
              <a:t>* Each module has features that can be useful and motivate the users.</a:t>
            </a:r>
            <a:br>
              <a:rPr lang="en-US" sz="2000" b="0" i="1" dirty="0"/>
            </a:br>
            <a:r>
              <a:rPr lang="en-US" sz="2000" b="0" i="1" dirty="0"/>
              <a:t>* Again users’ moods can be tracked to know how they feel after they use our app “HAPPILO”.</a:t>
            </a:r>
            <a:br>
              <a:rPr lang="en-US" sz="2000" b="0" i="1" dirty="0"/>
            </a:br>
            <a:r>
              <a:rPr lang="en-US" sz="2000" b="0" i="1" dirty="0"/>
              <a:t>* Finally, users will rate our app.</a:t>
            </a:r>
            <a:br>
              <a:rPr lang="en-US" sz="2000" b="0" i="1" dirty="0"/>
            </a:br>
            <a:br>
              <a:rPr lang="en-US" sz="2000" b="0" i="1" dirty="0"/>
            </a:br>
            <a:r>
              <a:rPr lang="en-US" sz="2000" b="0" i="1" dirty="0"/>
              <a:t>           </a:t>
            </a:r>
            <a:br>
              <a:rPr lang="en-US" sz="2000" b="0" i="1" dirty="0"/>
            </a:br>
            <a:r>
              <a:rPr lang="en-US" sz="2000" b="0" i="1" dirty="0"/>
              <a:t>          </a:t>
            </a:r>
            <a:r>
              <a:rPr lang="en-US" sz="2800" b="0" i="1" dirty="0"/>
              <a:t>LOGO OF OUR APP </a:t>
            </a:r>
            <a:endParaRPr lang="en-IN" sz="2800" b="0" i="1" dirty="0"/>
          </a:p>
        </p:txBody>
      </p:sp>
      <p:pic>
        <p:nvPicPr>
          <p:cNvPr id="6" name="Picture 5">
            <a:extLst>
              <a:ext uri="{FF2B5EF4-FFF2-40B4-BE49-F238E27FC236}">
                <a16:creationId xmlns:a16="http://schemas.microsoft.com/office/drawing/2014/main" id="{DA683DEA-4DC5-4031-D186-44FCB1F36452}"/>
              </a:ext>
            </a:extLst>
          </p:cNvPr>
          <p:cNvPicPr>
            <a:picLocks noChangeAspect="1"/>
          </p:cNvPicPr>
          <p:nvPr/>
        </p:nvPicPr>
        <p:blipFill rotWithShape="1">
          <a:blip r:embed="rId2">
            <a:extLst>
              <a:ext uri="{28A0092B-C50C-407E-A947-70E740481C1C}">
                <a14:useLocalDpi xmlns:a14="http://schemas.microsoft.com/office/drawing/2010/main" val="0"/>
              </a:ext>
            </a:extLst>
          </a:blip>
          <a:srcRect l="7020" t="1" r="7599" b="83"/>
          <a:stretch/>
        </p:blipFill>
        <p:spPr>
          <a:xfrm>
            <a:off x="7053943" y="4368387"/>
            <a:ext cx="2118050" cy="1859024"/>
          </a:xfrm>
          <a:prstGeom prst="rect">
            <a:avLst/>
          </a:prstGeom>
        </p:spPr>
      </p:pic>
      <p:sp>
        <p:nvSpPr>
          <p:cNvPr id="7" name="Arrow: Right 6">
            <a:extLst>
              <a:ext uri="{FF2B5EF4-FFF2-40B4-BE49-F238E27FC236}">
                <a16:creationId xmlns:a16="http://schemas.microsoft.com/office/drawing/2014/main" id="{3930581F-2F63-C7A2-4AE3-32224B0E2F78}"/>
              </a:ext>
            </a:extLst>
          </p:cNvPr>
          <p:cNvSpPr/>
          <p:nvPr/>
        </p:nvSpPr>
        <p:spPr>
          <a:xfrm>
            <a:off x="6161314" y="5105084"/>
            <a:ext cx="592743" cy="38563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24226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a:xfrm>
            <a:off x="1346200" y="1665052"/>
            <a:ext cx="6639560" cy="923330"/>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reflection blurRad="6350" stA="50000" endA="300" endPos="55000" dir="5400000" sy="-100000" algn="bl" rotWithShape="0"/>
          </a:effectLst>
        </p:spPr>
        <p:style>
          <a:lnRef idx="0">
            <a:scrgbClr r="0" g="0" b="0"/>
          </a:lnRef>
          <a:fillRef idx="0">
            <a:scrgbClr r="0" g="0" b="0"/>
          </a:fillRef>
          <a:effectRef idx="0">
            <a:scrgbClr r="0" g="0" b="0"/>
          </a:effectRef>
          <a:fontRef idx="minor">
            <a:schemeClr val="lt1"/>
          </a:fontRef>
        </p:style>
        <p:txBody>
          <a:bodyPr>
            <a:scene3d>
              <a:camera prst="orthographicFront"/>
              <a:lightRig rig="threePt" dir="t"/>
            </a:scene3d>
            <a:sp3d extrusionH="57150" prstMaterial="powder">
              <a:bevelT h="25400" prst="softRound"/>
              <a:bevelB w="57150" h="38100" prst="artDeco"/>
            </a:sp3d>
          </a:bodyPr>
          <a:lstStyle/>
          <a:p>
            <a:r>
              <a:rPr lang="en-US" dirty="0">
                <a:effectLst>
                  <a:glow>
                    <a:schemeClr val="accent1">
                      <a:alpha val="41000"/>
                    </a:schemeClr>
                  </a:glow>
                </a:effectLst>
              </a:rPr>
              <a:t>    THANK YOU!</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dirty="0"/>
              <a:t>© 2023 Cognizant</a:t>
            </a:r>
          </a:p>
        </p:txBody>
      </p:sp>
      <p:sp>
        <p:nvSpPr>
          <p:cNvPr id="6" name="Text Placeholder 5">
            <a:extLst>
              <a:ext uri="{FF2B5EF4-FFF2-40B4-BE49-F238E27FC236}">
                <a16:creationId xmlns:a16="http://schemas.microsoft.com/office/drawing/2014/main" id="{4A1AB9D5-E832-44DF-AB0F-03A6D32B763E}"/>
              </a:ext>
            </a:extLst>
          </p:cNvPr>
          <p:cNvSpPr>
            <a:spLocks noGrp="1"/>
          </p:cNvSpPr>
          <p:nvPr>
            <p:ph type="body" sz="quarter" idx="13"/>
          </p:nvPr>
        </p:nvSpPr>
        <p:spPr>
          <a:xfrm>
            <a:off x="2011680" y="3809087"/>
            <a:ext cx="5598160" cy="1295400"/>
          </a:xfrm>
          <a:custGeom>
            <a:avLst/>
            <a:gdLst>
              <a:gd name="connsiteX0" fmla="*/ 0 w 5598160"/>
              <a:gd name="connsiteY0" fmla="*/ 0 h 1295400"/>
              <a:gd name="connsiteX1" fmla="*/ 671779 w 5598160"/>
              <a:gd name="connsiteY1" fmla="*/ 0 h 1295400"/>
              <a:gd name="connsiteX2" fmla="*/ 1287577 w 5598160"/>
              <a:gd name="connsiteY2" fmla="*/ 0 h 1295400"/>
              <a:gd name="connsiteX3" fmla="*/ 1903374 w 5598160"/>
              <a:gd name="connsiteY3" fmla="*/ 0 h 1295400"/>
              <a:gd name="connsiteX4" fmla="*/ 2407209 w 5598160"/>
              <a:gd name="connsiteY4" fmla="*/ 0 h 1295400"/>
              <a:gd name="connsiteX5" fmla="*/ 2967025 w 5598160"/>
              <a:gd name="connsiteY5" fmla="*/ 0 h 1295400"/>
              <a:gd name="connsiteX6" fmla="*/ 3638804 w 5598160"/>
              <a:gd name="connsiteY6" fmla="*/ 0 h 1295400"/>
              <a:gd name="connsiteX7" fmla="*/ 4310583 w 5598160"/>
              <a:gd name="connsiteY7" fmla="*/ 0 h 1295400"/>
              <a:gd name="connsiteX8" fmla="*/ 4926381 w 5598160"/>
              <a:gd name="connsiteY8" fmla="*/ 0 h 1295400"/>
              <a:gd name="connsiteX9" fmla="*/ 5598160 w 5598160"/>
              <a:gd name="connsiteY9" fmla="*/ 0 h 1295400"/>
              <a:gd name="connsiteX10" fmla="*/ 5598160 w 5598160"/>
              <a:gd name="connsiteY10" fmla="*/ 444754 h 1295400"/>
              <a:gd name="connsiteX11" fmla="*/ 5598160 w 5598160"/>
              <a:gd name="connsiteY11" fmla="*/ 876554 h 1295400"/>
              <a:gd name="connsiteX12" fmla="*/ 5598160 w 5598160"/>
              <a:gd name="connsiteY12" fmla="*/ 1295400 h 1295400"/>
              <a:gd name="connsiteX13" fmla="*/ 4982362 w 5598160"/>
              <a:gd name="connsiteY13" fmla="*/ 1295400 h 1295400"/>
              <a:gd name="connsiteX14" fmla="*/ 4310583 w 5598160"/>
              <a:gd name="connsiteY14" fmla="*/ 1295400 h 1295400"/>
              <a:gd name="connsiteX15" fmla="*/ 3862730 w 5598160"/>
              <a:gd name="connsiteY15" fmla="*/ 1295400 h 1295400"/>
              <a:gd name="connsiteX16" fmla="*/ 3190951 w 5598160"/>
              <a:gd name="connsiteY16" fmla="*/ 1295400 h 1295400"/>
              <a:gd name="connsiteX17" fmla="*/ 2743098 w 5598160"/>
              <a:gd name="connsiteY17" fmla="*/ 1295400 h 1295400"/>
              <a:gd name="connsiteX18" fmla="*/ 2351227 w 5598160"/>
              <a:gd name="connsiteY18" fmla="*/ 1295400 h 1295400"/>
              <a:gd name="connsiteX19" fmla="*/ 1847393 w 5598160"/>
              <a:gd name="connsiteY19" fmla="*/ 1295400 h 1295400"/>
              <a:gd name="connsiteX20" fmla="*/ 1231595 w 5598160"/>
              <a:gd name="connsiteY20" fmla="*/ 1295400 h 1295400"/>
              <a:gd name="connsiteX21" fmla="*/ 839724 w 5598160"/>
              <a:gd name="connsiteY21" fmla="*/ 1295400 h 1295400"/>
              <a:gd name="connsiteX22" fmla="*/ 0 w 5598160"/>
              <a:gd name="connsiteY22" fmla="*/ 1295400 h 1295400"/>
              <a:gd name="connsiteX23" fmla="*/ 0 w 5598160"/>
              <a:gd name="connsiteY23" fmla="*/ 902462 h 1295400"/>
              <a:gd name="connsiteX24" fmla="*/ 0 w 5598160"/>
              <a:gd name="connsiteY24" fmla="*/ 496570 h 1295400"/>
              <a:gd name="connsiteX25" fmla="*/ 0 w 5598160"/>
              <a:gd name="connsiteY25"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98160" h="1295400" fill="none" extrusionOk="0">
                <a:moveTo>
                  <a:pt x="0" y="0"/>
                </a:moveTo>
                <a:cubicBezTo>
                  <a:pt x="312954" y="-73530"/>
                  <a:pt x="427627" y="19009"/>
                  <a:pt x="671779" y="0"/>
                </a:cubicBezTo>
                <a:cubicBezTo>
                  <a:pt x="915931" y="-19009"/>
                  <a:pt x="1072445" y="11453"/>
                  <a:pt x="1287577" y="0"/>
                </a:cubicBezTo>
                <a:cubicBezTo>
                  <a:pt x="1502709" y="-11453"/>
                  <a:pt x="1750764" y="32991"/>
                  <a:pt x="1903374" y="0"/>
                </a:cubicBezTo>
                <a:cubicBezTo>
                  <a:pt x="2055984" y="-32991"/>
                  <a:pt x="2218490" y="52034"/>
                  <a:pt x="2407209" y="0"/>
                </a:cubicBezTo>
                <a:cubicBezTo>
                  <a:pt x="2595929" y="-52034"/>
                  <a:pt x="2764181" y="40623"/>
                  <a:pt x="2967025" y="0"/>
                </a:cubicBezTo>
                <a:cubicBezTo>
                  <a:pt x="3169869" y="-40623"/>
                  <a:pt x="3427618" y="16394"/>
                  <a:pt x="3638804" y="0"/>
                </a:cubicBezTo>
                <a:cubicBezTo>
                  <a:pt x="3849990" y="-16394"/>
                  <a:pt x="4088871" y="56977"/>
                  <a:pt x="4310583" y="0"/>
                </a:cubicBezTo>
                <a:cubicBezTo>
                  <a:pt x="4532295" y="-56977"/>
                  <a:pt x="4690977" y="21640"/>
                  <a:pt x="4926381" y="0"/>
                </a:cubicBezTo>
                <a:cubicBezTo>
                  <a:pt x="5161785" y="-21640"/>
                  <a:pt x="5410639" y="60975"/>
                  <a:pt x="5598160" y="0"/>
                </a:cubicBezTo>
                <a:cubicBezTo>
                  <a:pt x="5601463" y="221542"/>
                  <a:pt x="5565531" y="312441"/>
                  <a:pt x="5598160" y="444754"/>
                </a:cubicBezTo>
                <a:cubicBezTo>
                  <a:pt x="5630789" y="577067"/>
                  <a:pt x="5593532" y="707454"/>
                  <a:pt x="5598160" y="876554"/>
                </a:cubicBezTo>
                <a:cubicBezTo>
                  <a:pt x="5602788" y="1045654"/>
                  <a:pt x="5549292" y="1114216"/>
                  <a:pt x="5598160" y="1295400"/>
                </a:cubicBezTo>
                <a:cubicBezTo>
                  <a:pt x="5302638" y="1346592"/>
                  <a:pt x="5271317" y="1265330"/>
                  <a:pt x="4982362" y="1295400"/>
                </a:cubicBezTo>
                <a:cubicBezTo>
                  <a:pt x="4693407" y="1325470"/>
                  <a:pt x="4484301" y="1220226"/>
                  <a:pt x="4310583" y="1295400"/>
                </a:cubicBezTo>
                <a:cubicBezTo>
                  <a:pt x="4136865" y="1370574"/>
                  <a:pt x="4048557" y="1268748"/>
                  <a:pt x="3862730" y="1295400"/>
                </a:cubicBezTo>
                <a:cubicBezTo>
                  <a:pt x="3676903" y="1322052"/>
                  <a:pt x="3391326" y="1229074"/>
                  <a:pt x="3190951" y="1295400"/>
                </a:cubicBezTo>
                <a:cubicBezTo>
                  <a:pt x="2990576" y="1361726"/>
                  <a:pt x="2903173" y="1261379"/>
                  <a:pt x="2743098" y="1295400"/>
                </a:cubicBezTo>
                <a:cubicBezTo>
                  <a:pt x="2583023" y="1329421"/>
                  <a:pt x="2482070" y="1282595"/>
                  <a:pt x="2351227" y="1295400"/>
                </a:cubicBezTo>
                <a:cubicBezTo>
                  <a:pt x="2220384" y="1308205"/>
                  <a:pt x="1967584" y="1240376"/>
                  <a:pt x="1847393" y="1295400"/>
                </a:cubicBezTo>
                <a:cubicBezTo>
                  <a:pt x="1727202" y="1350424"/>
                  <a:pt x="1451164" y="1268417"/>
                  <a:pt x="1231595" y="1295400"/>
                </a:cubicBezTo>
                <a:cubicBezTo>
                  <a:pt x="1012026" y="1322383"/>
                  <a:pt x="935910" y="1251370"/>
                  <a:pt x="839724" y="1295400"/>
                </a:cubicBezTo>
                <a:cubicBezTo>
                  <a:pt x="743538" y="1339430"/>
                  <a:pt x="221574" y="1231435"/>
                  <a:pt x="0" y="1295400"/>
                </a:cubicBezTo>
                <a:cubicBezTo>
                  <a:pt x="-26583" y="1140036"/>
                  <a:pt x="22631" y="995253"/>
                  <a:pt x="0" y="902462"/>
                </a:cubicBezTo>
                <a:cubicBezTo>
                  <a:pt x="-22631" y="809671"/>
                  <a:pt x="30255" y="608650"/>
                  <a:pt x="0" y="496570"/>
                </a:cubicBezTo>
                <a:cubicBezTo>
                  <a:pt x="-30255" y="384490"/>
                  <a:pt x="9547" y="127510"/>
                  <a:pt x="0" y="0"/>
                </a:cubicBezTo>
                <a:close/>
              </a:path>
              <a:path w="5598160" h="1295400" stroke="0" extrusionOk="0">
                <a:moveTo>
                  <a:pt x="0" y="0"/>
                </a:moveTo>
                <a:cubicBezTo>
                  <a:pt x="109234" y="-50891"/>
                  <a:pt x="282158" y="21229"/>
                  <a:pt x="503834" y="0"/>
                </a:cubicBezTo>
                <a:cubicBezTo>
                  <a:pt x="725510" y="-21229"/>
                  <a:pt x="757113" y="33235"/>
                  <a:pt x="1007669" y="0"/>
                </a:cubicBezTo>
                <a:cubicBezTo>
                  <a:pt x="1258225" y="-33235"/>
                  <a:pt x="1223240" y="39918"/>
                  <a:pt x="1399540" y="0"/>
                </a:cubicBezTo>
                <a:cubicBezTo>
                  <a:pt x="1575840" y="-39918"/>
                  <a:pt x="1810630" y="35436"/>
                  <a:pt x="2015338" y="0"/>
                </a:cubicBezTo>
                <a:cubicBezTo>
                  <a:pt x="2220046" y="-35436"/>
                  <a:pt x="2312835" y="56734"/>
                  <a:pt x="2575154" y="0"/>
                </a:cubicBezTo>
                <a:cubicBezTo>
                  <a:pt x="2837473" y="-56734"/>
                  <a:pt x="2819092" y="39227"/>
                  <a:pt x="3023006" y="0"/>
                </a:cubicBezTo>
                <a:cubicBezTo>
                  <a:pt x="3226920" y="-39227"/>
                  <a:pt x="3347390" y="31954"/>
                  <a:pt x="3526841" y="0"/>
                </a:cubicBezTo>
                <a:cubicBezTo>
                  <a:pt x="3706293" y="-31954"/>
                  <a:pt x="3886769" y="19962"/>
                  <a:pt x="4142638" y="0"/>
                </a:cubicBezTo>
                <a:cubicBezTo>
                  <a:pt x="4398507" y="-19962"/>
                  <a:pt x="4421926" y="3117"/>
                  <a:pt x="4590491" y="0"/>
                </a:cubicBezTo>
                <a:cubicBezTo>
                  <a:pt x="4759056" y="-3117"/>
                  <a:pt x="4981679" y="29384"/>
                  <a:pt x="5094326" y="0"/>
                </a:cubicBezTo>
                <a:cubicBezTo>
                  <a:pt x="5206973" y="-29384"/>
                  <a:pt x="5353744" y="29820"/>
                  <a:pt x="5598160" y="0"/>
                </a:cubicBezTo>
                <a:cubicBezTo>
                  <a:pt x="5609158" y="129881"/>
                  <a:pt x="5588239" y="252673"/>
                  <a:pt x="5598160" y="392938"/>
                </a:cubicBezTo>
                <a:cubicBezTo>
                  <a:pt x="5608081" y="533203"/>
                  <a:pt x="5583359" y="680039"/>
                  <a:pt x="5598160" y="824738"/>
                </a:cubicBezTo>
                <a:cubicBezTo>
                  <a:pt x="5612961" y="969437"/>
                  <a:pt x="5561677" y="1144942"/>
                  <a:pt x="5598160" y="1295400"/>
                </a:cubicBezTo>
                <a:cubicBezTo>
                  <a:pt x="5454153" y="1338896"/>
                  <a:pt x="5140995" y="1265419"/>
                  <a:pt x="4982362" y="1295400"/>
                </a:cubicBezTo>
                <a:cubicBezTo>
                  <a:pt x="4823729" y="1325381"/>
                  <a:pt x="4684900" y="1292454"/>
                  <a:pt x="4590491" y="1295400"/>
                </a:cubicBezTo>
                <a:cubicBezTo>
                  <a:pt x="4496082" y="1298346"/>
                  <a:pt x="4144379" y="1248973"/>
                  <a:pt x="4030675" y="1295400"/>
                </a:cubicBezTo>
                <a:cubicBezTo>
                  <a:pt x="3916971" y="1341827"/>
                  <a:pt x="3780664" y="1270962"/>
                  <a:pt x="3582822" y="1295400"/>
                </a:cubicBezTo>
                <a:cubicBezTo>
                  <a:pt x="3384980" y="1319838"/>
                  <a:pt x="3150810" y="1246156"/>
                  <a:pt x="2911043" y="1295400"/>
                </a:cubicBezTo>
                <a:cubicBezTo>
                  <a:pt x="2671276" y="1344644"/>
                  <a:pt x="2431897" y="1287039"/>
                  <a:pt x="2239264" y="1295400"/>
                </a:cubicBezTo>
                <a:cubicBezTo>
                  <a:pt x="2046631" y="1303761"/>
                  <a:pt x="1894541" y="1271644"/>
                  <a:pt x="1623466" y="1295400"/>
                </a:cubicBezTo>
                <a:cubicBezTo>
                  <a:pt x="1352391" y="1319156"/>
                  <a:pt x="1324903" y="1260802"/>
                  <a:pt x="1231595" y="1295400"/>
                </a:cubicBezTo>
                <a:cubicBezTo>
                  <a:pt x="1138287" y="1329998"/>
                  <a:pt x="902576" y="1275950"/>
                  <a:pt x="615798" y="1295400"/>
                </a:cubicBezTo>
                <a:cubicBezTo>
                  <a:pt x="329020" y="1314850"/>
                  <a:pt x="144117" y="1291676"/>
                  <a:pt x="0" y="1295400"/>
                </a:cubicBezTo>
                <a:cubicBezTo>
                  <a:pt x="-18855" y="1200735"/>
                  <a:pt x="19108" y="993950"/>
                  <a:pt x="0" y="902462"/>
                </a:cubicBezTo>
                <a:cubicBezTo>
                  <a:pt x="-19108" y="810974"/>
                  <a:pt x="30222" y="636899"/>
                  <a:pt x="0" y="483616"/>
                </a:cubicBezTo>
                <a:cubicBezTo>
                  <a:pt x="-30222" y="330333"/>
                  <a:pt x="26454" y="221695"/>
                  <a:pt x="0" y="0"/>
                </a:cubicBezTo>
                <a:close/>
              </a:path>
            </a:pathLst>
          </a:custGeom>
          <a:ln>
            <a:solidFill>
              <a:srgbClr val="FFFFFF"/>
            </a:solidFill>
            <a:extLst>
              <a:ext uri="{C807C97D-BFC1-408E-A445-0C87EB9F89A2}">
                <ask:lineSketchStyleProps xmlns:ask="http://schemas.microsoft.com/office/drawing/2018/sketchyshapes" sd="1601058821">
                  <ask:type>
                    <ask:lineSketchScribble/>
                  </ask:type>
                </ask:lineSketchStyleProps>
              </a:ext>
            </a:extLst>
          </a:ln>
          <a:effectLst/>
          <a:scene3d>
            <a:camera prst="perspectiveFront"/>
            <a:lightRig rig="threePt" dir="t"/>
          </a:scene3d>
        </p:spPr>
        <p:txBody>
          <a:bodyPr/>
          <a:lstStyle/>
          <a:p>
            <a:r>
              <a:rPr lang="en-US" b="1" i="1" dirty="0">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r="100000" b="100000"/>
                    </a:path>
                    <a:tileRect l="-100000" t="-100000"/>
                  </a:gradFill>
                </a:ln>
                <a:solidFill>
                  <a:schemeClr val="tx1">
                    <a:alpha val="87000"/>
                  </a:schemeClr>
                </a:solidFill>
                <a:latin typeface="Book Antiqua" panose="02040602050305030304" pitchFamily="18" charset="0"/>
              </a:rPr>
              <a:t>Never give up on someone with mental illness. </a:t>
            </a:r>
          </a:p>
          <a:p>
            <a:r>
              <a:rPr lang="en-US" b="1" i="1" dirty="0">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r="100000" b="100000"/>
                    </a:path>
                    <a:tileRect l="-100000" t="-100000"/>
                  </a:gradFill>
                </a:ln>
                <a:solidFill>
                  <a:schemeClr val="tx1">
                    <a:alpha val="87000"/>
                  </a:schemeClr>
                </a:solidFill>
                <a:latin typeface="Book Antiqua" panose="02040602050305030304" pitchFamily="18" charset="0"/>
              </a:rPr>
              <a:t>When “I” is replaced by “We”, it becomes “WELLNESS”!</a:t>
            </a:r>
            <a:endParaRPr lang="en-IN" b="1" i="1" dirty="0">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r="100000" b="100000"/>
                  </a:path>
                  <a:tileRect l="-100000" t="-100000"/>
                </a:gradFill>
              </a:ln>
              <a:solidFill>
                <a:schemeClr val="tx1">
                  <a:alpha val="87000"/>
                </a:schemeClr>
              </a:solidFill>
              <a:latin typeface="Book Antiqua" panose="02040602050305030304" pitchFamily="18" charset="0"/>
            </a:endParaRPr>
          </a:p>
        </p:txBody>
      </p:sp>
      <p:sp>
        <p:nvSpPr>
          <p:cNvPr id="3" name="TextBox 2">
            <a:extLst>
              <a:ext uri="{FF2B5EF4-FFF2-40B4-BE49-F238E27FC236}">
                <a16:creationId xmlns:a16="http://schemas.microsoft.com/office/drawing/2014/main" id="{0CA06E95-1D73-3A40-B8E7-14342E325FED}"/>
              </a:ext>
            </a:extLst>
          </p:cNvPr>
          <p:cNvSpPr txBox="1"/>
          <p:nvPr/>
        </p:nvSpPr>
        <p:spPr>
          <a:xfrm>
            <a:off x="10888717" y="3489434"/>
            <a:ext cx="0" cy="0"/>
          </a:xfrm>
          <a:prstGeom prst="rect">
            <a:avLst/>
          </a:prstGeom>
          <a:noFill/>
        </p:spPr>
        <p:txBody>
          <a:bodyPr wrap="none" lIns="0" tIns="0" rIns="0" bIns="0" rtlCol="0">
            <a:noAutofit/>
          </a:bodyPr>
          <a:lstStyle/>
          <a:p>
            <a:pPr algn="l"/>
            <a:endParaRPr lang="en-US" sz="1600" dirty="0">
              <a:solidFill>
                <a:schemeClr val="tx2"/>
              </a:solidFill>
            </a:endParaRPr>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algn="l"/>
            <a:endParaRPr lang="en-US" sz="1600" dirty="0">
              <a:solidFill>
                <a:schemeClr val="tx2"/>
              </a:solidFill>
            </a:endParaRPr>
          </a:p>
        </p:txBody>
      </p:sp>
    </p:spTree>
    <p:extLst>
      <p:ext uri="{BB962C8B-B14F-4D97-AF65-F5344CB8AC3E}">
        <p14:creationId xmlns:p14="http://schemas.microsoft.com/office/powerpoint/2010/main" val="40199220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F7416E6-FD20-2C91-908B-2C92D0D73CE0}"/>
              </a:ext>
            </a:extLst>
          </p:cNvPr>
          <p:cNvSpPr>
            <a:spLocks noGrp="1"/>
          </p:cNvSpPr>
          <p:nvPr>
            <p:ph type="ftr" sz="quarter" idx="11"/>
          </p:nvPr>
        </p:nvSpPr>
        <p:spPr/>
        <p:txBody>
          <a:bodyPr/>
          <a:lstStyle/>
          <a:p>
            <a:r>
              <a:rPr lang="en-US" dirty="0"/>
              <a:t>© 2023 Cognizant</a:t>
            </a:r>
          </a:p>
        </p:txBody>
      </p:sp>
      <p:sp>
        <p:nvSpPr>
          <p:cNvPr id="5" name="Text Placeholder 4">
            <a:extLst>
              <a:ext uri="{FF2B5EF4-FFF2-40B4-BE49-F238E27FC236}">
                <a16:creationId xmlns:a16="http://schemas.microsoft.com/office/drawing/2014/main" id="{D22935B5-D594-CD63-5943-D0A4443B8214}"/>
              </a:ext>
            </a:extLst>
          </p:cNvPr>
          <p:cNvSpPr>
            <a:spLocks noGrp="1"/>
          </p:cNvSpPr>
          <p:nvPr>
            <p:ph type="body" sz="quarter" idx="13"/>
          </p:nvPr>
        </p:nvSpPr>
        <p:spPr>
          <a:xfrm>
            <a:off x="825490" y="4506687"/>
            <a:ext cx="6053322" cy="1690914"/>
          </a:xfrm>
        </p:spPr>
        <p:txBody>
          <a:bodyPr/>
          <a:lstStyle/>
          <a:p>
            <a:r>
              <a:rPr lang="en-US" b="1" dirty="0"/>
              <a:t>Team details:</a:t>
            </a:r>
            <a:endParaRPr lang="en-US" dirty="0"/>
          </a:p>
          <a:p>
            <a:r>
              <a:rPr lang="en-US" dirty="0"/>
              <a:t>Team Name – LIMITLESS POWER</a:t>
            </a:r>
            <a:br>
              <a:rPr lang="en-US" dirty="0"/>
            </a:br>
            <a:br>
              <a:rPr lang="en-US" dirty="0"/>
            </a:br>
            <a:r>
              <a:rPr lang="en-US" dirty="0"/>
              <a:t>Team No – </a:t>
            </a:r>
            <a:r>
              <a:rPr lang="en-IN" sz="1800" i="0" dirty="0">
                <a:solidFill>
                  <a:srgbClr val="000000"/>
                </a:solidFill>
                <a:effectLst/>
                <a:latin typeface="Calibri" panose="020F0502020204030204" pitchFamily="34" charset="0"/>
              </a:rPr>
              <a:t>TECH016</a:t>
            </a:r>
            <a:br>
              <a:rPr lang="en-US" dirty="0"/>
            </a:br>
            <a:br>
              <a:rPr lang="en-US" dirty="0"/>
            </a:br>
            <a:r>
              <a:rPr lang="en-US" dirty="0"/>
              <a:t>College Name – PANIMALAR ENGINEERING COLLEGE</a:t>
            </a:r>
            <a:endParaRPr lang="en-IN" dirty="0"/>
          </a:p>
        </p:txBody>
      </p:sp>
      <p:graphicFrame>
        <p:nvGraphicFramePr>
          <p:cNvPr id="6" name="Table 6">
            <a:extLst>
              <a:ext uri="{FF2B5EF4-FFF2-40B4-BE49-F238E27FC236}">
                <a16:creationId xmlns:a16="http://schemas.microsoft.com/office/drawing/2014/main" id="{714C2F79-98B1-094C-C44C-CCB899A7E126}"/>
              </a:ext>
            </a:extLst>
          </p:cNvPr>
          <p:cNvGraphicFramePr>
            <a:graphicFrameLocks noGrp="1"/>
          </p:cNvGraphicFramePr>
          <p:nvPr>
            <p:extLst>
              <p:ext uri="{D42A27DB-BD31-4B8C-83A1-F6EECF244321}">
                <p14:modId xmlns:p14="http://schemas.microsoft.com/office/powerpoint/2010/main" val="1432072854"/>
              </p:ext>
            </p:extLst>
          </p:nvPr>
        </p:nvGraphicFramePr>
        <p:xfrm>
          <a:off x="825490" y="660399"/>
          <a:ext cx="8663951" cy="3329802"/>
        </p:xfrm>
        <a:graphic>
          <a:graphicData uri="http://schemas.openxmlformats.org/drawingml/2006/table">
            <a:tbl>
              <a:tblPr firstRow="1" bandRow="1">
                <a:tableStyleId>{5C22544A-7EE6-4342-B048-85BDC9FD1C3A}</a:tableStyleId>
              </a:tblPr>
              <a:tblGrid>
                <a:gridCol w="2132314">
                  <a:extLst>
                    <a:ext uri="{9D8B030D-6E8A-4147-A177-3AD203B41FA5}">
                      <a16:colId xmlns:a16="http://schemas.microsoft.com/office/drawing/2014/main" val="1548032804"/>
                    </a:ext>
                  </a:extLst>
                </a:gridCol>
                <a:gridCol w="2583873">
                  <a:extLst>
                    <a:ext uri="{9D8B030D-6E8A-4147-A177-3AD203B41FA5}">
                      <a16:colId xmlns:a16="http://schemas.microsoft.com/office/drawing/2014/main" val="1213948886"/>
                    </a:ext>
                  </a:extLst>
                </a:gridCol>
                <a:gridCol w="1964287">
                  <a:extLst>
                    <a:ext uri="{9D8B030D-6E8A-4147-A177-3AD203B41FA5}">
                      <a16:colId xmlns:a16="http://schemas.microsoft.com/office/drawing/2014/main" val="3417778946"/>
                    </a:ext>
                  </a:extLst>
                </a:gridCol>
                <a:gridCol w="1983477">
                  <a:extLst>
                    <a:ext uri="{9D8B030D-6E8A-4147-A177-3AD203B41FA5}">
                      <a16:colId xmlns:a16="http://schemas.microsoft.com/office/drawing/2014/main" val="341311939"/>
                    </a:ext>
                  </a:extLst>
                </a:gridCol>
              </a:tblGrid>
              <a:tr h="1074282">
                <a:tc>
                  <a:txBody>
                    <a:bodyPr/>
                    <a:lstStyle/>
                    <a:p>
                      <a:r>
                        <a:rPr lang="en-US" dirty="0"/>
                        <a:t>         </a:t>
                      </a:r>
                    </a:p>
                    <a:p>
                      <a:r>
                        <a:rPr lang="en-US" dirty="0"/>
                        <a:t>  Team members</a:t>
                      </a:r>
                    </a:p>
                    <a:p>
                      <a:r>
                        <a:rPr lang="en-US" dirty="0"/>
                        <a:t>         Name </a:t>
                      </a:r>
                      <a:endParaRPr lang="en-IN" dirty="0"/>
                    </a:p>
                  </a:txBody>
                  <a:tcPr/>
                </a:tc>
                <a:tc>
                  <a:txBody>
                    <a:bodyPr/>
                    <a:lstStyle/>
                    <a:p>
                      <a:r>
                        <a:rPr lang="en-US" dirty="0"/>
                        <a:t>          </a:t>
                      </a:r>
                    </a:p>
                    <a:p>
                      <a:r>
                        <a:rPr lang="en-US" dirty="0"/>
                        <a:t>          Mail id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Team faculty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Mentor</a:t>
                      </a:r>
                      <a:endParaRPr lang="en-IN" dirty="0"/>
                    </a:p>
                  </a:txBody>
                  <a:tcPr/>
                </a:tc>
                <a:tc>
                  <a:txBody>
                    <a:bodyPr/>
                    <a:lstStyle/>
                    <a:p>
                      <a:r>
                        <a:rPr lang="en-US" dirty="0"/>
                        <a:t>     </a:t>
                      </a:r>
                    </a:p>
                    <a:p>
                      <a:r>
                        <a:rPr lang="en-US" dirty="0"/>
                        <a:t>        Mail id</a:t>
                      </a:r>
                      <a:endParaRPr lang="en-IN" dirty="0"/>
                    </a:p>
                  </a:txBody>
                  <a:tcPr/>
                </a:tc>
                <a:extLst>
                  <a:ext uri="{0D108BD9-81ED-4DB2-BD59-A6C34878D82A}">
                    <a16:rowId xmlns:a16="http://schemas.microsoft.com/office/drawing/2014/main" val="1512914422"/>
                  </a:ext>
                </a:extLst>
              </a:tr>
              <a:tr h="435681">
                <a:tc>
                  <a:txBody>
                    <a:bodyPr/>
                    <a:lstStyle/>
                    <a:p>
                      <a:r>
                        <a:rPr lang="en-US" sz="1400" dirty="0"/>
                        <a:t>KAVYA SRI N</a:t>
                      </a:r>
                      <a:endParaRPr lang="en-IN" sz="1400" dirty="0"/>
                    </a:p>
                  </a:txBody>
                  <a:tcPr/>
                </a:tc>
                <a:tc>
                  <a:txBody>
                    <a:bodyPr/>
                    <a:lstStyle/>
                    <a:p>
                      <a:r>
                        <a:rPr lang="en-US" sz="1400" dirty="0"/>
                        <a:t>kavyasri.nlr2003@gmail.com</a:t>
                      </a:r>
                      <a:endParaRPr lang="en-IN" sz="1400" dirty="0"/>
                    </a:p>
                  </a:txBody>
                  <a:tcPr/>
                </a:tc>
                <a:tc>
                  <a:txBody>
                    <a:bodyPr/>
                    <a:lstStyle/>
                    <a:p>
                      <a:r>
                        <a:rPr lang="en-IN" sz="1400" dirty="0"/>
                        <a:t>JENNIFER D</a:t>
                      </a:r>
                    </a:p>
                  </a:txBody>
                  <a:tcPr/>
                </a:tc>
                <a:tc>
                  <a:txBody>
                    <a:bodyPr/>
                    <a:lstStyle/>
                    <a:p>
                      <a:r>
                        <a:rPr lang="en-US" sz="1400" dirty="0"/>
                        <a:t>j</a:t>
                      </a:r>
                      <a:r>
                        <a:rPr lang="en-IN" sz="1400" dirty="0"/>
                        <a:t>enniferg.cse@gmail.com</a:t>
                      </a:r>
                    </a:p>
                  </a:txBody>
                  <a:tcPr/>
                </a:tc>
                <a:extLst>
                  <a:ext uri="{0D108BD9-81ED-4DB2-BD59-A6C34878D82A}">
                    <a16:rowId xmlns:a16="http://schemas.microsoft.com/office/drawing/2014/main" val="1687810996"/>
                  </a:ext>
                </a:extLst>
              </a:tr>
              <a:tr h="435681">
                <a:tc>
                  <a:txBody>
                    <a:bodyPr/>
                    <a:lstStyle/>
                    <a:p>
                      <a:r>
                        <a:rPr lang="en-US" sz="1400" dirty="0"/>
                        <a:t>KALPANA DEVI M</a:t>
                      </a:r>
                      <a:endParaRPr lang="en-IN" sz="1400" dirty="0"/>
                    </a:p>
                  </a:txBody>
                  <a:tcPr>
                    <a:lnB w="12700" cmpd="sng">
                      <a:noFill/>
                    </a:lnB>
                  </a:tcPr>
                </a:tc>
                <a:tc>
                  <a:txBody>
                    <a:bodyPr/>
                    <a:lstStyle/>
                    <a:p>
                      <a:r>
                        <a:rPr lang="en-US" sz="1400" dirty="0"/>
                        <a:t>kalpusupreet@gmail.com</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JENNIFER D</a:t>
                      </a:r>
                    </a:p>
                    <a:p>
                      <a:endParaRPr lang="en-IN" dirty="0"/>
                    </a:p>
                  </a:txBody>
                  <a:tcPr/>
                </a:tc>
                <a:tc>
                  <a:txBody>
                    <a:bodyPr/>
                    <a:lstStyle/>
                    <a:p>
                      <a:r>
                        <a:rPr lang="en-US" sz="1400" dirty="0"/>
                        <a:t>jenniferg.cse@gmail.com</a:t>
                      </a:r>
                      <a:endParaRPr lang="en-IN" sz="1400" dirty="0"/>
                    </a:p>
                  </a:txBody>
                  <a:tcPr/>
                </a:tc>
                <a:extLst>
                  <a:ext uri="{0D108BD9-81ED-4DB2-BD59-A6C34878D82A}">
                    <a16:rowId xmlns:a16="http://schemas.microsoft.com/office/drawing/2014/main" val="1366267673"/>
                  </a:ext>
                </a:extLst>
              </a:tr>
              <a:tr h="435681">
                <a:tc>
                  <a:txBody>
                    <a:bodyPr/>
                    <a:lstStyle/>
                    <a:p>
                      <a:r>
                        <a:rPr lang="en-US" sz="1400" dirty="0"/>
                        <a:t>SRINITHI A</a:t>
                      </a:r>
                      <a:endParaRPr lang="en-IN"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400" dirty="0"/>
                        <a:t>srinithiannamalai2472004@gmail.com</a:t>
                      </a:r>
                      <a:endParaRPr lang="en-IN" sz="1400" dirty="0"/>
                    </a:p>
                  </a:txBody>
                  <a:tcPr>
                    <a:lnL w="12700" cmpd="sng">
                      <a:noFill/>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JENNIFER D</a:t>
                      </a:r>
                    </a:p>
                    <a:p>
                      <a:endParaRPr lang="en-IN" dirty="0"/>
                    </a:p>
                  </a:txBody>
                  <a:tcPr/>
                </a:tc>
                <a:tc>
                  <a:txBody>
                    <a:bodyPr/>
                    <a:lstStyle/>
                    <a:p>
                      <a:r>
                        <a:rPr lang="en-US" sz="1400" dirty="0"/>
                        <a:t>jenniferg.cse@gmail.com</a:t>
                      </a:r>
                      <a:endParaRPr lang="en-IN" sz="1400" dirty="0"/>
                    </a:p>
                  </a:txBody>
                  <a:tcPr/>
                </a:tc>
                <a:extLst>
                  <a:ext uri="{0D108BD9-81ED-4DB2-BD59-A6C34878D82A}">
                    <a16:rowId xmlns:a16="http://schemas.microsoft.com/office/drawing/2014/main" val="969033145"/>
                  </a:ext>
                </a:extLst>
              </a:tr>
              <a:tr h="435681">
                <a:tc>
                  <a:txBody>
                    <a:bodyPr/>
                    <a:lstStyle/>
                    <a:p>
                      <a:r>
                        <a:rPr lang="en-US" sz="1400" dirty="0"/>
                        <a:t>AJITHA M</a:t>
                      </a:r>
                      <a:endParaRPr lang="en-IN" sz="1400" dirty="0"/>
                    </a:p>
                  </a:txBody>
                  <a:tcPr>
                    <a:lnT w="12700" cmpd="sng">
                      <a:noFill/>
                    </a:lnT>
                  </a:tcPr>
                </a:tc>
                <a:tc>
                  <a:txBody>
                    <a:bodyPr/>
                    <a:lstStyle/>
                    <a:p>
                      <a:r>
                        <a:rPr lang="en-US" sz="1400" dirty="0"/>
                        <a:t>ajithamuthuraj09@gmail.com</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JENNIFER D</a:t>
                      </a:r>
                    </a:p>
                    <a:p>
                      <a:endParaRPr lang="en-IN" dirty="0"/>
                    </a:p>
                  </a:txBody>
                  <a:tcPr/>
                </a:tc>
                <a:tc>
                  <a:txBody>
                    <a:bodyPr/>
                    <a:lstStyle/>
                    <a:p>
                      <a:r>
                        <a:rPr lang="en-US" sz="1400" dirty="0"/>
                        <a:t>jenniferg.cse@gmail.com</a:t>
                      </a:r>
                      <a:endParaRPr lang="en-IN" sz="1400" dirty="0"/>
                    </a:p>
                  </a:txBody>
                  <a:tcPr/>
                </a:tc>
                <a:extLst>
                  <a:ext uri="{0D108BD9-81ED-4DB2-BD59-A6C34878D82A}">
                    <a16:rowId xmlns:a16="http://schemas.microsoft.com/office/drawing/2014/main" val="132395005"/>
                  </a:ext>
                </a:extLst>
              </a:tr>
            </a:tbl>
          </a:graphicData>
        </a:graphic>
      </p:graphicFrame>
      <p:cxnSp>
        <p:nvCxnSpPr>
          <p:cNvPr id="9" name="Straight Connector 8">
            <a:extLst>
              <a:ext uri="{FF2B5EF4-FFF2-40B4-BE49-F238E27FC236}">
                <a16:creationId xmlns:a16="http://schemas.microsoft.com/office/drawing/2014/main" id="{30FB3848-23F5-5973-8692-B0209F79B53B}"/>
              </a:ext>
            </a:extLst>
          </p:cNvPr>
          <p:cNvCxnSpPr>
            <a:cxnSpLocks/>
          </p:cNvCxnSpPr>
          <p:nvPr/>
        </p:nvCxnSpPr>
        <p:spPr>
          <a:xfrm>
            <a:off x="2957804" y="2789853"/>
            <a:ext cx="0" cy="63914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65B17D-AEF6-6139-FAA9-85576FBC05E8}"/>
              </a:ext>
            </a:extLst>
          </p:cNvPr>
          <p:cNvSpPr>
            <a:spLocks noGrp="1"/>
          </p:cNvSpPr>
          <p:nvPr>
            <p:ph type="ftr" sz="quarter" idx="11"/>
          </p:nvPr>
        </p:nvSpPr>
        <p:spPr/>
        <p:txBody>
          <a:bodyPr/>
          <a:lstStyle/>
          <a:p>
            <a:r>
              <a:rPr lang="en-US" dirty="0"/>
              <a:t>© 2023 Cognizant</a:t>
            </a:r>
          </a:p>
        </p:txBody>
      </p:sp>
      <p:sp>
        <p:nvSpPr>
          <p:cNvPr id="3" name="Title 2">
            <a:extLst>
              <a:ext uri="{FF2B5EF4-FFF2-40B4-BE49-F238E27FC236}">
                <a16:creationId xmlns:a16="http://schemas.microsoft.com/office/drawing/2014/main" id="{C733314B-2A13-8C8C-5047-A56F1DADBA8B}"/>
              </a:ext>
            </a:extLst>
          </p:cNvPr>
          <p:cNvSpPr>
            <a:spLocks noGrp="1"/>
          </p:cNvSpPr>
          <p:nvPr>
            <p:ph type="ctrTitle"/>
          </p:nvPr>
        </p:nvSpPr>
        <p:spPr>
          <a:xfrm>
            <a:off x="2009538" y="1180257"/>
            <a:ext cx="7765488" cy="1744824"/>
          </a:xfrm>
        </p:spPr>
        <p:txBody>
          <a:bodyPr/>
          <a:lstStyle/>
          <a:p>
            <a:r>
              <a:rPr lang="en-IN" dirty="0">
                <a:solidFill>
                  <a:schemeClr val="accent1">
                    <a:lumMod val="75000"/>
                  </a:schemeClr>
                </a:solidFill>
              </a:rPr>
              <a:t>PROBLEM STATEMENT DETAILING</a:t>
            </a:r>
            <a:r>
              <a:rPr lang="en-IN" dirty="0"/>
              <a:t> </a:t>
            </a:r>
            <a:br>
              <a:rPr lang="en-IN" dirty="0"/>
            </a:br>
            <a:endParaRPr lang="en-IN" dirty="0"/>
          </a:p>
        </p:txBody>
      </p:sp>
      <p:graphicFrame>
        <p:nvGraphicFramePr>
          <p:cNvPr id="8" name="Diagram 7">
            <a:extLst>
              <a:ext uri="{FF2B5EF4-FFF2-40B4-BE49-F238E27FC236}">
                <a16:creationId xmlns:a16="http://schemas.microsoft.com/office/drawing/2014/main" id="{460ADD14-E849-8CE2-096F-FD76C7DCF14A}"/>
              </a:ext>
            </a:extLst>
          </p:cNvPr>
          <p:cNvGraphicFramePr/>
          <p:nvPr>
            <p:extLst>
              <p:ext uri="{D42A27DB-BD31-4B8C-83A1-F6EECF244321}">
                <p14:modId xmlns:p14="http://schemas.microsoft.com/office/powerpoint/2010/main" val="1312183452"/>
              </p:ext>
            </p:extLst>
          </p:nvPr>
        </p:nvGraphicFramePr>
        <p:xfrm>
          <a:off x="1259632" y="3051111"/>
          <a:ext cx="9881119" cy="3144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491D6FAE-02ED-A8F1-F055-EFD51143628F}"/>
              </a:ext>
            </a:extLst>
          </p:cNvPr>
          <p:cNvCxnSpPr/>
          <p:nvPr/>
        </p:nvCxnSpPr>
        <p:spPr>
          <a:xfrm>
            <a:off x="1642188" y="2780522"/>
            <a:ext cx="8500188"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2" name="Graphic 41" descr="Business Growth with solid fill">
            <a:extLst>
              <a:ext uri="{FF2B5EF4-FFF2-40B4-BE49-F238E27FC236}">
                <a16:creationId xmlns:a16="http://schemas.microsoft.com/office/drawing/2014/main" id="{F3C2A363-3A73-8575-8E39-A2C5D05B61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1600" y="3466388"/>
            <a:ext cx="914400" cy="914400"/>
          </a:xfrm>
          <a:prstGeom prst="rect">
            <a:avLst/>
          </a:prstGeom>
        </p:spPr>
      </p:pic>
    </p:spTree>
    <p:extLst>
      <p:ext uri="{BB962C8B-B14F-4D97-AF65-F5344CB8AC3E}">
        <p14:creationId xmlns:p14="http://schemas.microsoft.com/office/powerpoint/2010/main" val="272990012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18832E-863A-E42F-96C4-233C0AD32149}"/>
              </a:ext>
            </a:extLst>
          </p:cNvPr>
          <p:cNvSpPr>
            <a:spLocks noGrp="1"/>
          </p:cNvSpPr>
          <p:nvPr>
            <p:ph type="ftr" sz="quarter" idx="11"/>
          </p:nvPr>
        </p:nvSpPr>
        <p:spPr/>
        <p:txBody>
          <a:bodyPr/>
          <a:lstStyle/>
          <a:p>
            <a:r>
              <a:rPr lang="en-US"/>
              <a:t>© 2022 Cognizant</a:t>
            </a:r>
            <a:endParaRPr lang="en-US" dirty="0"/>
          </a:p>
        </p:txBody>
      </p:sp>
      <p:graphicFrame>
        <p:nvGraphicFramePr>
          <p:cNvPr id="9" name="Diagram 8">
            <a:extLst>
              <a:ext uri="{FF2B5EF4-FFF2-40B4-BE49-F238E27FC236}">
                <a16:creationId xmlns:a16="http://schemas.microsoft.com/office/drawing/2014/main" id="{BBDF0E3E-8992-A99A-8F09-245A81E9A7F2}"/>
              </a:ext>
            </a:extLst>
          </p:cNvPr>
          <p:cNvGraphicFramePr/>
          <p:nvPr>
            <p:extLst>
              <p:ext uri="{D42A27DB-BD31-4B8C-83A1-F6EECF244321}">
                <p14:modId xmlns:p14="http://schemas.microsoft.com/office/powerpoint/2010/main" val="1665896466"/>
              </p:ext>
            </p:extLst>
          </p:nvPr>
        </p:nvGraphicFramePr>
        <p:xfrm>
          <a:off x="809296" y="1166842"/>
          <a:ext cx="8337036"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315967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AEEFF0-292C-54CF-D34E-8B80547BBC24}"/>
              </a:ext>
            </a:extLst>
          </p:cNvPr>
          <p:cNvSpPr>
            <a:spLocks noGrp="1"/>
          </p:cNvSpPr>
          <p:nvPr>
            <p:ph type="ftr" sz="quarter" idx="11"/>
          </p:nvPr>
        </p:nvSpPr>
        <p:spPr/>
        <p:txBody>
          <a:bodyPr/>
          <a:lstStyle/>
          <a:p>
            <a:r>
              <a:rPr lang="en-US"/>
              <a:t>© 2022 Cognizant</a:t>
            </a:r>
            <a:endParaRPr lang="en-US" dirty="0"/>
          </a:p>
        </p:txBody>
      </p:sp>
      <p:pic>
        <p:nvPicPr>
          <p:cNvPr id="9" name="Picture 8">
            <a:extLst>
              <a:ext uri="{FF2B5EF4-FFF2-40B4-BE49-F238E27FC236}">
                <a16:creationId xmlns:a16="http://schemas.microsoft.com/office/drawing/2014/main" id="{8DE6C13B-D80C-E7D8-A412-7ECFCF934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60" y="823830"/>
            <a:ext cx="5838825" cy="5591175"/>
          </a:xfrm>
          <a:prstGeom prst="rect">
            <a:avLst/>
          </a:prstGeom>
        </p:spPr>
      </p:pic>
    </p:spTree>
    <p:extLst>
      <p:ext uri="{BB962C8B-B14F-4D97-AF65-F5344CB8AC3E}">
        <p14:creationId xmlns:p14="http://schemas.microsoft.com/office/powerpoint/2010/main" val="37601928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65B17D-AEF6-6139-FAA9-85576FBC05E8}"/>
              </a:ext>
            </a:extLst>
          </p:cNvPr>
          <p:cNvSpPr>
            <a:spLocks noGrp="1"/>
          </p:cNvSpPr>
          <p:nvPr>
            <p:ph type="ftr" sz="quarter" idx="11"/>
          </p:nvPr>
        </p:nvSpPr>
        <p:spPr/>
        <p:txBody>
          <a:bodyPr/>
          <a:lstStyle/>
          <a:p>
            <a:r>
              <a:rPr lang="en-US" dirty="0"/>
              <a:t>© 2023 Cognizant</a:t>
            </a:r>
          </a:p>
        </p:txBody>
      </p:sp>
      <p:sp>
        <p:nvSpPr>
          <p:cNvPr id="3" name="Title 2">
            <a:extLst>
              <a:ext uri="{FF2B5EF4-FFF2-40B4-BE49-F238E27FC236}">
                <a16:creationId xmlns:a16="http://schemas.microsoft.com/office/drawing/2014/main" id="{C733314B-2A13-8C8C-5047-A56F1DADBA8B}"/>
              </a:ext>
            </a:extLst>
          </p:cNvPr>
          <p:cNvSpPr>
            <a:spLocks noGrp="1"/>
          </p:cNvSpPr>
          <p:nvPr>
            <p:ph type="ctrTitle"/>
          </p:nvPr>
        </p:nvSpPr>
        <p:spPr>
          <a:xfrm>
            <a:off x="4441372" y="1513013"/>
            <a:ext cx="5094514" cy="3049656"/>
          </a:xfrm>
        </p:spPr>
        <p:txBody>
          <a:bodyPr/>
          <a:lstStyle/>
          <a:p>
            <a:r>
              <a:rPr lang="en-IN" dirty="0"/>
              <a:t>                                           </a:t>
            </a:r>
            <a:r>
              <a:rPr lang="en-IN" sz="4400" dirty="0">
                <a:solidFill>
                  <a:schemeClr val="bg2">
                    <a:lumMod val="65000"/>
                  </a:schemeClr>
                </a:solidFill>
                <a:latin typeface="Algerian" panose="04020705040A02060702" pitchFamily="82" charset="0"/>
              </a:rPr>
              <a:t>SOLUTION</a:t>
            </a:r>
          </a:p>
        </p:txBody>
      </p:sp>
      <p:pic>
        <p:nvPicPr>
          <p:cNvPr id="5" name="Graphic 4" descr="Customer review with solid fill">
            <a:extLst>
              <a:ext uri="{FF2B5EF4-FFF2-40B4-BE49-F238E27FC236}">
                <a16:creationId xmlns:a16="http://schemas.microsoft.com/office/drawing/2014/main" id="{003F3980-59CA-D328-8205-B338F721E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5840" y="2788920"/>
            <a:ext cx="1061720" cy="1061720"/>
          </a:xfrm>
          <a:prstGeom prst="rect">
            <a:avLst/>
          </a:prstGeom>
        </p:spPr>
      </p:pic>
      <p:pic>
        <p:nvPicPr>
          <p:cNvPr id="7" name="Graphic 6" descr="Questions with solid fill">
            <a:extLst>
              <a:ext uri="{FF2B5EF4-FFF2-40B4-BE49-F238E27FC236}">
                <a16:creationId xmlns:a16="http://schemas.microsoft.com/office/drawing/2014/main" id="{E52648B7-F31C-568F-3DAB-B30BD7A70D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86166" y="1920967"/>
            <a:ext cx="1116874" cy="1116874"/>
          </a:xfrm>
          <a:prstGeom prst="rect">
            <a:avLst/>
          </a:prstGeom>
        </p:spPr>
      </p:pic>
      <p:sp>
        <p:nvSpPr>
          <p:cNvPr id="4" name="Star: 5 Points 3">
            <a:extLst>
              <a:ext uri="{FF2B5EF4-FFF2-40B4-BE49-F238E27FC236}">
                <a16:creationId xmlns:a16="http://schemas.microsoft.com/office/drawing/2014/main" id="{DFE11900-DD54-6B37-0CB1-7243FFD84694}"/>
              </a:ext>
            </a:extLst>
          </p:cNvPr>
          <p:cNvSpPr/>
          <p:nvPr/>
        </p:nvSpPr>
        <p:spPr>
          <a:xfrm flipH="1" flipV="1">
            <a:off x="9535886" y="549055"/>
            <a:ext cx="847844" cy="786674"/>
          </a:xfrm>
          <a:prstGeom prst="star5">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58898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CD1C9E-B326-B015-B7B7-B2CEA49D2BF9}"/>
              </a:ext>
            </a:extLst>
          </p:cNvPr>
          <p:cNvSpPr>
            <a:spLocks noGrp="1"/>
          </p:cNvSpPr>
          <p:nvPr>
            <p:ph type="ctrTitle"/>
          </p:nvPr>
        </p:nvSpPr>
        <p:spPr>
          <a:xfrm>
            <a:off x="1042416" y="1709515"/>
            <a:ext cx="6053327" cy="677108"/>
          </a:xfrm>
        </p:spPr>
        <p:txBody>
          <a:bodyPr/>
          <a:lstStyle/>
          <a:p>
            <a:r>
              <a:rPr lang="en-IN" sz="4400" dirty="0"/>
              <a:t>      METRICS IMPACT</a:t>
            </a:r>
          </a:p>
        </p:txBody>
      </p:sp>
      <p:sp>
        <p:nvSpPr>
          <p:cNvPr id="2" name="Footer Placeholder 1">
            <a:extLst>
              <a:ext uri="{FF2B5EF4-FFF2-40B4-BE49-F238E27FC236}">
                <a16:creationId xmlns:a16="http://schemas.microsoft.com/office/drawing/2014/main" id="{D3FD35A1-7E93-22B8-C628-046883493D1E}"/>
              </a:ext>
            </a:extLst>
          </p:cNvPr>
          <p:cNvSpPr>
            <a:spLocks noGrp="1"/>
          </p:cNvSpPr>
          <p:nvPr>
            <p:ph type="ftr" sz="quarter" idx="11"/>
          </p:nvPr>
        </p:nvSpPr>
        <p:spPr/>
        <p:txBody>
          <a:bodyPr/>
          <a:lstStyle/>
          <a:p>
            <a:r>
              <a:rPr lang="en-US"/>
              <a:t>© 2022 Cognizant</a:t>
            </a:r>
            <a:endParaRPr lang="en-US" dirty="0"/>
          </a:p>
        </p:txBody>
      </p:sp>
      <p:graphicFrame>
        <p:nvGraphicFramePr>
          <p:cNvPr id="11" name="Diagram 10">
            <a:extLst>
              <a:ext uri="{FF2B5EF4-FFF2-40B4-BE49-F238E27FC236}">
                <a16:creationId xmlns:a16="http://schemas.microsoft.com/office/drawing/2014/main" id="{CB0D09F4-D016-5783-002C-1BB91D514923}"/>
              </a:ext>
            </a:extLst>
          </p:cNvPr>
          <p:cNvGraphicFramePr/>
          <p:nvPr>
            <p:extLst>
              <p:ext uri="{D42A27DB-BD31-4B8C-83A1-F6EECF244321}">
                <p14:modId xmlns:p14="http://schemas.microsoft.com/office/powerpoint/2010/main" val="768540803"/>
              </p:ext>
            </p:extLst>
          </p:nvPr>
        </p:nvGraphicFramePr>
        <p:xfrm>
          <a:off x="1041400" y="2108719"/>
          <a:ext cx="6731000" cy="3084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Connector 3">
            <a:extLst>
              <a:ext uri="{FF2B5EF4-FFF2-40B4-BE49-F238E27FC236}">
                <a16:creationId xmlns:a16="http://schemas.microsoft.com/office/drawing/2014/main" id="{6BDCDDE2-CE7E-C269-D736-6FD74B6782EE}"/>
              </a:ext>
            </a:extLst>
          </p:cNvPr>
          <p:cNvCxnSpPr>
            <a:cxnSpLocks/>
          </p:cNvCxnSpPr>
          <p:nvPr/>
        </p:nvCxnSpPr>
        <p:spPr>
          <a:xfrm>
            <a:off x="1041400" y="2519265"/>
            <a:ext cx="714154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44219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D054-04C9-0526-3483-6EB3D3815584}"/>
              </a:ext>
            </a:extLst>
          </p:cNvPr>
          <p:cNvSpPr>
            <a:spLocks noGrp="1"/>
          </p:cNvSpPr>
          <p:nvPr>
            <p:ph type="ctrTitle"/>
          </p:nvPr>
        </p:nvSpPr>
        <p:spPr>
          <a:xfrm>
            <a:off x="1630389" y="83976"/>
            <a:ext cx="6746033" cy="2829823"/>
          </a:xfrm>
        </p:spPr>
        <p:txBody>
          <a:bodyPr/>
          <a:lstStyle/>
          <a:p>
            <a:r>
              <a:rPr lang="en-IN" sz="4400" dirty="0"/>
              <a:t>TECHNOLOGY STACK</a:t>
            </a:r>
          </a:p>
        </p:txBody>
      </p:sp>
      <p:sp>
        <p:nvSpPr>
          <p:cNvPr id="3" name="Footer Placeholder 2">
            <a:extLst>
              <a:ext uri="{FF2B5EF4-FFF2-40B4-BE49-F238E27FC236}">
                <a16:creationId xmlns:a16="http://schemas.microsoft.com/office/drawing/2014/main" id="{2ADFDAE6-E1F7-E3F1-1F61-73D41AC24C25}"/>
              </a:ext>
            </a:extLst>
          </p:cNvPr>
          <p:cNvSpPr>
            <a:spLocks noGrp="1"/>
          </p:cNvSpPr>
          <p:nvPr>
            <p:ph type="ftr" sz="quarter" idx="11"/>
          </p:nvPr>
        </p:nvSpPr>
        <p:spPr/>
        <p:txBody>
          <a:bodyPr/>
          <a:lstStyle/>
          <a:p>
            <a:r>
              <a:rPr lang="en-US"/>
              <a:t>© 2022 Cognizant</a:t>
            </a:r>
            <a:endParaRPr lang="en-US" dirty="0"/>
          </a:p>
        </p:txBody>
      </p:sp>
      <p:graphicFrame>
        <p:nvGraphicFramePr>
          <p:cNvPr id="6" name="Diagram 5">
            <a:extLst>
              <a:ext uri="{FF2B5EF4-FFF2-40B4-BE49-F238E27FC236}">
                <a16:creationId xmlns:a16="http://schemas.microsoft.com/office/drawing/2014/main" id="{1F9C2AFF-F0D5-9B76-47F2-36305A79F588}"/>
              </a:ext>
            </a:extLst>
          </p:cNvPr>
          <p:cNvGraphicFramePr/>
          <p:nvPr>
            <p:extLst>
              <p:ext uri="{D42A27DB-BD31-4B8C-83A1-F6EECF244321}">
                <p14:modId xmlns:p14="http://schemas.microsoft.com/office/powerpoint/2010/main" val="2928823629"/>
              </p:ext>
            </p:extLst>
          </p:nvPr>
        </p:nvGraphicFramePr>
        <p:xfrm>
          <a:off x="809296" y="2108718"/>
          <a:ext cx="6813814" cy="4049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09E49532-3208-C8F2-AE91-134F91C50BD8}"/>
              </a:ext>
            </a:extLst>
          </p:cNvPr>
          <p:cNvCxnSpPr>
            <a:cxnSpLocks/>
          </p:cNvCxnSpPr>
          <p:nvPr/>
        </p:nvCxnSpPr>
        <p:spPr>
          <a:xfrm>
            <a:off x="933061" y="1931437"/>
            <a:ext cx="74433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938162"/>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EF85-CAC3-3738-3270-CBB0DC2D66F5}"/>
              </a:ext>
            </a:extLst>
          </p:cNvPr>
          <p:cNvSpPr>
            <a:spLocks noGrp="1"/>
          </p:cNvSpPr>
          <p:nvPr>
            <p:ph type="ctrTitle"/>
          </p:nvPr>
        </p:nvSpPr>
        <p:spPr>
          <a:xfrm>
            <a:off x="1042416" y="102637"/>
            <a:ext cx="5759600" cy="956060"/>
          </a:xfrm>
        </p:spPr>
        <p:txBody>
          <a:bodyPr/>
          <a:lstStyle/>
          <a:p>
            <a:r>
              <a:rPr lang="en-IN" sz="4400" dirty="0"/>
              <a:t>HIGH-LEVEL DESIGN</a:t>
            </a:r>
          </a:p>
        </p:txBody>
      </p:sp>
      <p:sp>
        <p:nvSpPr>
          <p:cNvPr id="3" name="Footer Placeholder 2">
            <a:extLst>
              <a:ext uri="{FF2B5EF4-FFF2-40B4-BE49-F238E27FC236}">
                <a16:creationId xmlns:a16="http://schemas.microsoft.com/office/drawing/2014/main" id="{0A548B4A-CAC4-EA21-9D7F-E52BB58D8C82}"/>
              </a:ext>
            </a:extLst>
          </p:cNvPr>
          <p:cNvSpPr>
            <a:spLocks noGrp="1"/>
          </p:cNvSpPr>
          <p:nvPr>
            <p:ph type="ftr" sz="quarter" idx="11"/>
          </p:nvPr>
        </p:nvSpPr>
        <p:spPr/>
        <p:txBody>
          <a:bodyPr/>
          <a:lstStyle/>
          <a:p>
            <a:r>
              <a:rPr lang="en-US"/>
              <a:t>© 2022 Cognizant</a:t>
            </a:r>
            <a:endParaRPr lang="en-US" dirty="0"/>
          </a:p>
        </p:txBody>
      </p:sp>
      <p:pic>
        <p:nvPicPr>
          <p:cNvPr id="9" name="Picture 8">
            <a:extLst>
              <a:ext uri="{FF2B5EF4-FFF2-40B4-BE49-F238E27FC236}">
                <a16:creationId xmlns:a16="http://schemas.microsoft.com/office/drawing/2014/main" id="{FBD8E24B-B934-08B8-282A-030F1C8F8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47" y="1058697"/>
            <a:ext cx="6383373" cy="5292858"/>
          </a:xfrm>
          <a:prstGeom prst="rect">
            <a:avLst/>
          </a:prstGeom>
        </p:spPr>
      </p:pic>
      <p:cxnSp>
        <p:nvCxnSpPr>
          <p:cNvPr id="5" name="Straight Connector 4">
            <a:extLst>
              <a:ext uri="{FF2B5EF4-FFF2-40B4-BE49-F238E27FC236}">
                <a16:creationId xmlns:a16="http://schemas.microsoft.com/office/drawing/2014/main" id="{D50E2A91-BB25-F50B-52B5-6A015C3FF80D}"/>
              </a:ext>
            </a:extLst>
          </p:cNvPr>
          <p:cNvCxnSpPr>
            <a:cxnSpLocks/>
          </p:cNvCxnSpPr>
          <p:nvPr/>
        </p:nvCxnSpPr>
        <p:spPr>
          <a:xfrm>
            <a:off x="633247" y="895739"/>
            <a:ext cx="767099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231024"/>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729107_CorporateTemplate_ppt_031122" id="{E81ECB99-F2DE-FC44-B993-E5A209E9C071}" vid="{E056BC50-BFCB-5444-AECA-4841FEB0A9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1415</TotalTime>
  <Words>860</Words>
  <Application>Microsoft Office PowerPoint</Application>
  <PresentationFormat>Widescreen</PresentationFormat>
  <Paragraphs>117</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Algerian</vt:lpstr>
      <vt:lpstr>Arial</vt:lpstr>
      <vt:lpstr>Book Antiqua</vt:lpstr>
      <vt:lpstr>Calibri</vt:lpstr>
      <vt:lpstr>Cambria</vt:lpstr>
      <vt:lpstr>Wingdings</vt:lpstr>
      <vt:lpstr>Office Theme</vt:lpstr>
      <vt:lpstr>MENTAL HEALTH                            GAME</vt:lpstr>
      <vt:lpstr>PowerPoint Presentation</vt:lpstr>
      <vt:lpstr>PROBLEM STATEMENT DETAILING  </vt:lpstr>
      <vt:lpstr>PowerPoint Presentation</vt:lpstr>
      <vt:lpstr>PowerPoint Presentation</vt:lpstr>
      <vt:lpstr>                                           SOLUTION</vt:lpstr>
      <vt:lpstr>      METRICS IMPACT</vt:lpstr>
      <vt:lpstr>TECHNOLOGY STACK</vt:lpstr>
      <vt:lpstr>HIGH-LEVEL DESIGN</vt:lpstr>
      <vt:lpstr>      DEPENDENCIES</vt:lpstr>
      <vt:lpstr>LIMITATIONS</vt:lpstr>
      <vt:lpstr>                               MODULES </vt:lpstr>
      <vt:lpstr>MAIN MODULE – GAME USING API</vt:lpstr>
      <vt:lpstr>SOURCE CODE</vt:lpstr>
      <vt:lpstr>            SAMPLE  USER INTERFACE </vt:lpstr>
      <vt:lpstr>PowerPoint Presentation</vt:lpstr>
      <vt:lpstr>DESCRIPTION:  * Using ML, the Moods of the Customer are identified. * Affirmation Card is automatically generated according to the user’s mood to Self-motivate them. * Users can select modules, use them and save them. * Each module has features that can be useful and motivate the users. * Again users’ moods can be tracked to know how they feel after they use our app “HAPPILO”. * Finally, users will rate our app.                        LOGO OF OUR APP </vt:lpstr>
      <vt:lpstr>    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&lt;&lt;Idea Title&gt;&gt;</dc:title>
  <dc:subject/>
  <dc:creator>Nath, Reshmi (Cognizant)</dc:creator>
  <cp:keywords/>
  <dc:description/>
  <cp:lastModifiedBy>Kalpana Devi</cp:lastModifiedBy>
  <cp:revision>81</cp:revision>
  <dcterms:created xsi:type="dcterms:W3CDTF">2022-06-29T03:57:08Z</dcterms:created>
  <dcterms:modified xsi:type="dcterms:W3CDTF">2023-10-17T17:41:33Z</dcterms:modified>
  <cp:category/>
</cp:coreProperties>
</file>